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9.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2.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3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1" r:id="rId2"/>
    <p:sldMasterId id="2147483820" r:id="rId3"/>
    <p:sldMasterId id="2147483833" r:id="rId4"/>
    <p:sldMasterId id="2147483846" r:id="rId5"/>
    <p:sldMasterId id="2147483875" r:id="rId6"/>
  </p:sldMasterIdLst>
  <p:notesMasterIdLst>
    <p:notesMasterId r:id="rId40"/>
  </p:notesMasterIdLst>
  <p:sldIdLst>
    <p:sldId id="1076" r:id="rId7"/>
    <p:sldId id="540" r:id="rId8"/>
    <p:sldId id="541" r:id="rId9"/>
    <p:sldId id="1077" r:id="rId10"/>
    <p:sldId id="1078" r:id="rId11"/>
    <p:sldId id="1109" r:id="rId12"/>
    <p:sldId id="1079" r:id="rId13"/>
    <p:sldId id="1083" r:id="rId14"/>
    <p:sldId id="1114" r:id="rId15"/>
    <p:sldId id="1117" r:id="rId16"/>
    <p:sldId id="256" r:id="rId17"/>
    <p:sldId id="1050" r:id="rId18"/>
    <p:sldId id="1116" r:id="rId19"/>
    <p:sldId id="1086" r:id="rId20"/>
    <p:sldId id="1112" r:id="rId21"/>
    <p:sldId id="1087" r:id="rId22"/>
    <p:sldId id="1089" r:id="rId23"/>
    <p:sldId id="1091" r:id="rId24"/>
    <p:sldId id="1105" r:id="rId25"/>
    <p:sldId id="1093" r:id="rId26"/>
    <p:sldId id="1096" r:id="rId27"/>
    <p:sldId id="1108" r:id="rId28"/>
    <p:sldId id="1056" r:id="rId29"/>
    <p:sldId id="1097" r:id="rId30"/>
    <p:sldId id="1098" r:id="rId31"/>
    <p:sldId id="1070" r:id="rId32"/>
    <p:sldId id="1099" r:id="rId33"/>
    <p:sldId id="1094" r:id="rId34"/>
    <p:sldId id="1101" r:id="rId35"/>
    <p:sldId id="1065" r:id="rId36"/>
    <p:sldId id="1066" r:id="rId37"/>
    <p:sldId id="1100" r:id="rId38"/>
    <p:sldId id="1095" r:id="rId39"/>
  </p:sldIdLst>
  <p:sldSz cx="9144000" cy="6858000" type="screen4x3"/>
  <p:notesSz cx="7023100" cy="93091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nter, Sarah" initials="PS" lastIdx="7" clrIdx="0">
    <p:extLst>
      <p:ext uri="{19B8F6BF-5375-455C-9EA6-DF929625EA0E}">
        <p15:presenceInfo xmlns:p15="http://schemas.microsoft.com/office/powerpoint/2012/main" userId="S::Sarah.Pointer@Illinois.gov::a7117a51-f0df-49b6-8a6c-bcbf790e05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9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80" autoAdjust="0"/>
    <p:restoredTop sz="94660"/>
  </p:normalViewPr>
  <p:slideViewPr>
    <p:cSldViewPr>
      <p:cViewPr varScale="1">
        <p:scale>
          <a:sx n="72" d="100"/>
          <a:sy n="72" d="100"/>
        </p:scale>
        <p:origin x="115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ILLINOIS.GOV\DHS\DHSCSUD01\Unitdata\DMHDD\PMP\Scheduled%20Reports\Slide%20Update\Aug20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dirty="0"/>
              <a:t>                     Website &amp; PMPnow Searches</a:t>
            </a:r>
          </a:p>
        </c:rich>
      </c:tx>
      <c:layout>
        <c:manualLayout>
          <c:xMode val="edge"/>
          <c:yMode val="edge"/>
          <c:x val="9.0458727771388123E-2"/>
          <c:y val="0"/>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Sheet2!$C$1</c:f>
              <c:strCache>
                <c:ptCount val="1"/>
                <c:pt idx="0">
                  <c:v>PMP Website Requests</c:v>
                </c:pt>
              </c:strCache>
            </c:strRef>
          </c:tx>
          <c:spPr>
            <a:ln w="38100" cap="rnd">
              <a:solidFill>
                <a:schemeClr val="accent1"/>
              </a:solidFill>
              <a:round/>
            </a:ln>
            <a:effectLst/>
          </c:spPr>
          <c:marker>
            <c:symbol val="none"/>
          </c:marker>
          <c:cat>
            <c:numRef>
              <c:f>Sheet2!$A$2:$A$69</c:f>
              <c:numCache>
                <c:formatCode>General</c:formatCode>
                <c:ptCount val="68"/>
                <c:pt idx="0">
                  <c:v>2015</c:v>
                </c:pt>
                <c:pt idx="12">
                  <c:v>2016</c:v>
                </c:pt>
                <c:pt idx="24">
                  <c:v>2017</c:v>
                </c:pt>
                <c:pt idx="36">
                  <c:v>2018</c:v>
                </c:pt>
                <c:pt idx="48">
                  <c:v>2019</c:v>
                </c:pt>
                <c:pt idx="61">
                  <c:v>2020</c:v>
                </c:pt>
              </c:numCache>
            </c:numRef>
          </c:cat>
          <c:val>
            <c:numRef>
              <c:f>Sheet2!$C$2:$C$69</c:f>
              <c:numCache>
                <c:formatCode>General</c:formatCode>
                <c:ptCount val="68"/>
                <c:pt idx="0">
                  <c:v>195616</c:v>
                </c:pt>
                <c:pt idx="1">
                  <c:v>188290</c:v>
                </c:pt>
                <c:pt idx="2">
                  <c:v>212313</c:v>
                </c:pt>
                <c:pt idx="3">
                  <c:v>213944</c:v>
                </c:pt>
                <c:pt idx="4">
                  <c:v>208932</c:v>
                </c:pt>
                <c:pt idx="5">
                  <c:v>221836</c:v>
                </c:pt>
                <c:pt idx="6">
                  <c:v>232175</c:v>
                </c:pt>
                <c:pt idx="7">
                  <c:v>230065</c:v>
                </c:pt>
                <c:pt idx="8">
                  <c:v>231891</c:v>
                </c:pt>
                <c:pt idx="9">
                  <c:v>233354</c:v>
                </c:pt>
                <c:pt idx="10">
                  <c:v>218476</c:v>
                </c:pt>
                <c:pt idx="11">
                  <c:v>208759</c:v>
                </c:pt>
                <c:pt idx="12">
                  <c:v>221021</c:v>
                </c:pt>
                <c:pt idx="13">
                  <c:v>208480</c:v>
                </c:pt>
                <c:pt idx="14">
                  <c:v>231498</c:v>
                </c:pt>
                <c:pt idx="15">
                  <c:v>224807</c:v>
                </c:pt>
                <c:pt idx="16">
                  <c:v>228503</c:v>
                </c:pt>
                <c:pt idx="17">
                  <c:v>238142</c:v>
                </c:pt>
                <c:pt idx="18">
                  <c:v>224294</c:v>
                </c:pt>
                <c:pt idx="19">
                  <c:v>251094</c:v>
                </c:pt>
                <c:pt idx="20">
                  <c:v>258745</c:v>
                </c:pt>
                <c:pt idx="21">
                  <c:v>251937</c:v>
                </c:pt>
                <c:pt idx="22">
                  <c:v>252785</c:v>
                </c:pt>
                <c:pt idx="23">
                  <c:v>239273</c:v>
                </c:pt>
                <c:pt idx="24">
                  <c:v>265374</c:v>
                </c:pt>
                <c:pt idx="25">
                  <c:v>227988</c:v>
                </c:pt>
                <c:pt idx="26">
                  <c:v>234465</c:v>
                </c:pt>
                <c:pt idx="27">
                  <c:v>262881</c:v>
                </c:pt>
                <c:pt idx="28">
                  <c:v>259262</c:v>
                </c:pt>
                <c:pt idx="29">
                  <c:v>259491</c:v>
                </c:pt>
                <c:pt idx="30">
                  <c:v>239232</c:v>
                </c:pt>
                <c:pt idx="31">
                  <c:v>264932</c:v>
                </c:pt>
                <c:pt idx="32">
                  <c:v>231234</c:v>
                </c:pt>
                <c:pt idx="33">
                  <c:v>251711</c:v>
                </c:pt>
                <c:pt idx="34">
                  <c:v>242425</c:v>
                </c:pt>
                <c:pt idx="35">
                  <c:v>239193</c:v>
                </c:pt>
                <c:pt idx="36">
                  <c:v>308117</c:v>
                </c:pt>
                <c:pt idx="37">
                  <c:v>299068</c:v>
                </c:pt>
                <c:pt idx="38">
                  <c:v>326590</c:v>
                </c:pt>
                <c:pt idx="39">
                  <c:v>315862</c:v>
                </c:pt>
                <c:pt idx="40">
                  <c:v>333479</c:v>
                </c:pt>
                <c:pt idx="41">
                  <c:v>329522</c:v>
                </c:pt>
                <c:pt idx="42">
                  <c:v>369939</c:v>
                </c:pt>
                <c:pt idx="43">
                  <c:v>444020</c:v>
                </c:pt>
                <c:pt idx="44">
                  <c:v>350521</c:v>
                </c:pt>
                <c:pt idx="45">
                  <c:v>420326</c:v>
                </c:pt>
                <c:pt idx="46">
                  <c:v>407091</c:v>
                </c:pt>
                <c:pt idx="47">
                  <c:v>342716</c:v>
                </c:pt>
                <c:pt idx="48">
                  <c:v>386995</c:v>
                </c:pt>
                <c:pt idx="49">
                  <c:v>402393</c:v>
                </c:pt>
                <c:pt idx="50">
                  <c:v>385474</c:v>
                </c:pt>
                <c:pt idx="51">
                  <c:v>397467</c:v>
                </c:pt>
                <c:pt idx="52" formatCode="#,##0">
                  <c:v>426891</c:v>
                </c:pt>
                <c:pt idx="53">
                  <c:v>322585</c:v>
                </c:pt>
                <c:pt idx="54" formatCode="#,##0">
                  <c:v>386325</c:v>
                </c:pt>
                <c:pt idx="55" formatCode="#,##0">
                  <c:v>387554</c:v>
                </c:pt>
                <c:pt idx="56" formatCode="#,##0">
                  <c:v>355990</c:v>
                </c:pt>
                <c:pt idx="57" formatCode="#,##0">
                  <c:v>377547</c:v>
                </c:pt>
                <c:pt idx="58" formatCode="#,##0">
                  <c:v>332593</c:v>
                </c:pt>
                <c:pt idx="59" formatCode="#,##0">
                  <c:v>350805</c:v>
                </c:pt>
                <c:pt idx="60" formatCode="#,##0">
                  <c:v>379174</c:v>
                </c:pt>
                <c:pt idx="61" formatCode="#,##0">
                  <c:v>339670</c:v>
                </c:pt>
                <c:pt idx="62" formatCode="#,##0">
                  <c:v>344242</c:v>
                </c:pt>
                <c:pt idx="63" formatCode="#,##0">
                  <c:v>301479</c:v>
                </c:pt>
                <c:pt idx="64" formatCode="#,##0">
                  <c:v>296080</c:v>
                </c:pt>
                <c:pt idx="65" formatCode="#,##0">
                  <c:v>328883</c:v>
                </c:pt>
                <c:pt idx="66" formatCode="#,##0">
                  <c:v>329309</c:v>
                </c:pt>
                <c:pt idx="67" formatCode="#,##0">
                  <c:v>311787</c:v>
                </c:pt>
              </c:numCache>
            </c:numRef>
          </c:val>
          <c:smooth val="0"/>
          <c:extLst>
            <c:ext xmlns:c16="http://schemas.microsoft.com/office/drawing/2014/chart" uri="{C3380CC4-5D6E-409C-BE32-E72D297353CC}">
              <c16:uniqueId val="{00000000-991F-42F0-8CB8-A25B6733B891}"/>
            </c:ext>
          </c:extLst>
        </c:ser>
        <c:ser>
          <c:idx val="1"/>
          <c:order val="1"/>
          <c:tx>
            <c:strRef>
              <c:f>Sheet2!$E$1</c:f>
              <c:strCache>
                <c:ptCount val="1"/>
                <c:pt idx="0">
                  <c:v>PMPnow requests</c:v>
                </c:pt>
              </c:strCache>
            </c:strRef>
          </c:tx>
          <c:spPr>
            <a:ln w="38100" cap="rnd">
              <a:solidFill>
                <a:schemeClr val="accent2"/>
              </a:solidFill>
              <a:round/>
            </a:ln>
            <a:effectLst/>
          </c:spPr>
          <c:marker>
            <c:symbol val="none"/>
          </c:marker>
          <c:cat>
            <c:numRef>
              <c:f>Sheet2!$A$2:$A$69</c:f>
              <c:numCache>
                <c:formatCode>General</c:formatCode>
                <c:ptCount val="68"/>
                <c:pt idx="0">
                  <c:v>2015</c:v>
                </c:pt>
                <c:pt idx="12">
                  <c:v>2016</c:v>
                </c:pt>
                <c:pt idx="24">
                  <c:v>2017</c:v>
                </c:pt>
                <c:pt idx="36">
                  <c:v>2018</c:v>
                </c:pt>
                <c:pt idx="48">
                  <c:v>2019</c:v>
                </c:pt>
                <c:pt idx="61">
                  <c:v>2020</c:v>
                </c:pt>
              </c:numCache>
            </c:numRef>
          </c:cat>
          <c:val>
            <c:numRef>
              <c:f>Sheet2!$E$2:$E$69</c:f>
              <c:numCache>
                <c:formatCode>General</c:formatCode>
                <c:ptCount val="68"/>
                <c:pt idx="0">
                  <c:v>5552</c:v>
                </c:pt>
                <c:pt idx="1">
                  <c:v>5248</c:v>
                </c:pt>
                <c:pt idx="2">
                  <c:v>6204</c:v>
                </c:pt>
                <c:pt idx="3">
                  <c:v>6112</c:v>
                </c:pt>
                <c:pt idx="4">
                  <c:v>5760</c:v>
                </c:pt>
                <c:pt idx="5">
                  <c:v>5077</c:v>
                </c:pt>
                <c:pt idx="6">
                  <c:v>22135</c:v>
                </c:pt>
                <c:pt idx="7">
                  <c:v>10312</c:v>
                </c:pt>
                <c:pt idx="8">
                  <c:v>10679</c:v>
                </c:pt>
                <c:pt idx="9">
                  <c:v>11303</c:v>
                </c:pt>
                <c:pt idx="10">
                  <c:v>13396</c:v>
                </c:pt>
                <c:pt idx="11">
                  <c:v>15708</c:v>
                </c:pt>
                <c:pt idx="12">
                  <c:v>16225</c:v>
                </c:pt>
                <c:pt idx="13">
                  <c:v>16826</c:v>
                </c:pt>
                <c:pt idx="14">
                  <c:v>19822</c:v>
                </c:pt>
                <c:pt idx="15">
                  <c:v>19738</c:v>
                </c:pt>
                <c:pt idx="16">
                  <c:v>83785</c:v>
                </c:pt>
                <c:pt idx="17">
                  <c:v>224670</c:v>
                </c:pt>
                <c:pt idx="18">
                  <c:v>237648</c:v>
                </c:pt>
                <c:pt idx="19">
                  <c:v>280094</c:v>
                </c:pt>
                <c:pt idx="20">
                  <c:v>265793</c:v>
                </c:pt>
                <c:pt idx="21">
                  <c:v>265902</c:v>
                </c:pt>
                <c:pt idx="22">
                  <c:v>237694</c:v>
                </c:pt>
                <c:pt idx="23">
                  <c:v>199410</c:v>
                </c:pt>
                <c:pt idx="24">
                  <c:v>221288</c:v>
                </c:pt>
                <c:pt idx="25">
                  <c:v>353545</c:v>
                </c:pt>
                <c:pt idx="26">
                  <c:v>596846</c:v>
                </c:pt>
                <c:pt idx="27">
                  <c:v>544557</c:v>
                </c:pt>
                <c:pt idx="28">
                  <c:v>841245</c:v>
                </c:pt>
                <c:pt idx="29">
                  <c:v>899991</c:v>
                </c:pt>
                <c:pt idx="30">
                  <c:v>867630</c:v>
                </c:pt>
                <c:pt idx="31">
                  <c:v>991201</c:v>
                </c:pt>
                <c:pt idx="32">
                  <c:v>717479</c:v>
                </c:pt>
                <c:pt idx="33">
                  <c:v>1038869</c:v>
                </c:pt>
                <c:pt idx="34">
                  <c:v>1103635</c:v>
                </c:pt>
                <c:pt idx="35">
                  <c:v>2222739</c:v>
                </c:pt>
                <c:pt idx="36">
                  <c:v>3621173</c:v>
                </c:pt>
                <c:pt idx="37">
                  <c:v>3477917</c:v>
                </c:pt>
                <c:pt idx="38">
                  <c:v>3163399</c:v>
                </c:pt>
                <c:pt idx="39">
                  <c:v>3877812</c:v>
                </c:pt>
                <c:pt idx="40">
                  <c:v>4349166</c:v>
                </c:pt>
                <c:pt idx="41">
                  <c:v>4371775</c:v>
                </c:pt>
                <c:pt idx="42">
                  <c:v>4275825</c:v>
                </c:pt>
                <c:pt idx="43">
                  <c:v>4995576</c:v>
                </c:pt>
                <c:pt idx="44">
                  <c:v>4014643</c:v>
                </c:pt>
                <c:pt idx="45">
                  <c:v>4593632</c:v>
                </c:pt>
                <c:pt idx="46">
                  <c:v>4248013</c:v>
                </c:pt>
                <c:pt idx="47">
                  <c:v>4393964</c:v>
                </c:pt>
                <c:pt idx="48">
                  <c:v>4406654</c:v>
                </c:pt>
                <c:pt idx="49">
                  <c:v>4393163</c:v>
                </c:pt>
                <c:pt idx="50">
                  <c:v>4499799</c:v>
                </c:pt>
                <c:pt idx="51">
                  <c:v>4897906</c:v>
                </c:pt>
                <c:pt idx="52" formatCode="#,##0">
                  <c:v>5079343</c:v>
                </c:pt>
                <c:pt idx="53">
                  <c:v>5047542</c:v>
                </c:pt>
                <c:pt idx="54">
                  <c:v>5387371</c:v>
                </c:pt>
                <c:pt idx="55">
                  <c:v>6402475</c:v>
                </c:pt>
                <c:pt idx="56" formatCode="#,##0">
                  <c:v>5284833</c:v>
                </c:pt>
                <c:pt idx="57" formatCode="#,##0">
                  <c:v>6912385</c:v>
                </c:pt>
                <c:pt idx="58" formatCode="#,##0">
                  <c:v>6286300</c:v>
                </c:pt>
                <c:pt idx="59" formatCode="#,##0">
                  <c:v>6663118</c:v>
                </c:pt>
                <c:pt idx="60" formatCode="#,##0">
                  <c:v>7092551</c:v>
                </c:pt>
                <c:pt idx="61" formatCode="#,##0">
                  <c:v>5956729</c:v>
                </c:pt>
                <c:pt idx="62" formatCode="#,##0">
                  <c:v>6381266</c:v>
                </c:pt>
                <c:pt idx="63" formatCode="#,##0">
                  <c:v>6070776</c:v>
                </c:pt>
                <c:pt idx="64" formatCode="#,##0">
                  <c:v>5461406</c:v>
                </c:pt>
                <c:pt idx="65" formatCode="#,##0">
                  <c:v>5851594</c:v>
                </c:pt>
                <c:pt idx="66" formatCode="#,##0">
                  <c:v>6766735</c:v>
                </c:pt>
                <c:pt idx="67" formatCode="#,##0">
                  <c:v>6691067</c:v>
                </c:pt>
              </c:numCache>
            </c:numRef>
          </c:val>
          <c:smooth val="0"/>
          <c:extLst>
            <c:ext xmlns:c16="http://schemas.microsoft.com/office/drawing/2014/chart" uri="{C3380CC4-5D6E-409C-BE32-E72D297353CC}">
              <c16:uniqueId val="{00000001-991F-42F0-8CB8-A25B6733B891}"/>
            </c:ext>
          </c:extLst>
        </c:ser>
        <c:dLbls>
          <c:showLegendKey val="0"/>
          <c:showVal val="0"/>
          <c:showCatName val="0"/>
          <c:showSerName val="0"/>
          <c:showPercent val="0"/>
          <c:showBubbleSize val="0"/>
        </c:dLbls>
        <c:smooth val="0"/>
        <c:axId val="338160280"/>
        <c:axId val="338152832"/>
      </c:lineChart>
      <c:catAx>
        <c:axId val="33816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38152832"/>
        <c:crosses val="autoZero"/>
        <c:auto val="1"/>
        <c:lblAlgn val="ctr"/>
        <c:lblOffset val="100"/>
        <c:noMultiLvlLbl val="0"/>
      </c:catAx>
      <c:valAx>
        <c:axId val="3381528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160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1.svg"/><Relationship Id="rId1" Type="http://schemas.openxmlformats.org/officeDocument/2006/relationships/image" Target="../media/image18.png"/><Relationship Id="rId6" Type="http://schemas.openxmlformats.org/officeDocument/2006/relationships/image" Target="../media/image15.svg"/><Relationship Id="rId5" Type="http://schemas.openxmlformats.org/officeDocument/2006/relationships/image" Target="../media/image2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15539-72F8-4651-8B45-E7C19A8AF63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93E71BF-1C99-4AE7-8308-88C94905F260}">
      <dgm:prSet/>
      <dgm:spPr/>
      <dgm:t>
        <a:bodyPr/>
        <a:lstStyle/>
        <a:p>
          <a:pPr>
            <a:lnSpc>
              <a:spcPct val="100000"/>
            </a:lnSpc>
          </a:pPr>
          <a:r>
            <a:rPr lang="en-US" b="1" dirty="0"/>
            <a:t>New statistical graphs being added  </a:t>
          </a:r>
          <a:endParaRPr lang="en-US" dirty="0"/>
        </a:p>
      </dgm:t>
    </dgm:pt>
    <dgm:pt modelId="{BF655EF1-8A11-43DE-983A-C0EF9DE57E39}" type="sibTrans" cxnId="{B63518BA-60B9-48B6-A276-1B40718782D0}">
      <dgm:prSet/>
      <dgm:spPr/>
      <dgm:t>
        <a:bodyPr/>
        <a:lstStyle/>
        <a:p>
          <a:endParaRPr lang="en-US"/>
        </a:p>
      </dgm:t>
    </dgm:pt>
    <dgm:pt modelId="{D8767F69-4B3F-42AC-BD82-18D94B15A695}" type="parTrans" cxnId="{B63518BA-60B9-48B6-A276-1B40718782D0}">
      <dgm:prSet/>
      <dgm:spPr/>
      <dgm:t>
        <a:bodyPr/>
        <a:lstStyle/>
        <a:p>
          <a:endParaRPr lang="en-US"/>
        </a:p>
      </dgm:t>
    </dgm:pt>
    <dgm:pt modelId="{2C6EB41D-F1FE-40E2-8658-B6877ACB7E7C}">
      <dgm:prSet/>
      <dgm:spPr/>
      <dgm:t>
        <a:bodyPr/>
        <a:lstStyle/>
        <a:p>
          <a:pPr algn="l"/>
          <a:endParaRPr lang="en-US" dirty="0"/>
        </a:p>
      </dgm:t>
    </dgm:pt>
    <dgm:pt modelId="{C3C2612A-E39F-494B-A855-616F1D4AAD20}" type="sibTrans" cxnId="{55BB8119-157F-46A0-85FC-B44FDDD4E490}">
      <dgm:prSet/>
      <dgm:spPr/>
      <dgm:t>
        <a:bodyPr/>
        <a:lstStyle/>
        <a:p>
          <a:endParaRPr lang="en-US"/>
        </a:p>
      </dgm:t>
    </dgm:pt>
    <dgm:pt modelId="{6BB98CFB-0B44-490E-9175-BA9EB49A7655}" type="parTrans" cxnId="{55BB8119-157F-46A0-85FC-B44FDDD4E490}">
      <dgm:prSet/>
      <dgm:spPr/>
      <dgm:t>
        <a:bodyPr/>
        <a:lstStyle/>
        <a:p>
          <a:endParaRPr lang="en-US"/>
        </a:p>
      </dgm:t>
    </dgm:pt>
    <dgm:pt modelId="{2967346F-F33A-41A9-A402-FF0FB8E75206}">
      <dgm:prSet/>
      <dgm:spPr/>
      <dgm:t>
        <a:bodyPr/>
        <a:lstStyle/>
        <a:p>
          <a:pPr algn="l"/>
          <a:r>
            <a:rPr lang="en-US" dirty="0"/>
            <a:t>Pre-recorded demo distributed to members for review</a:t>
          </a:r>
        </a:p>
      </dgm:t>
    </dgm:pt>
    <dgm:pt modelId="{88E447E7-69CB-4D83-B7E2-EC05E409D6DF}" type="sibTrans" cxnId="{D4CAD278-65A9-49A7-9D5E-6BDEC5B0B5B0}">
      <dgm:prSet/>
      <dgm:spPr/>
      <dgm:t>
        <a:bodyPr/>
        <a:lstStyle/>
        <a:p>
          <a:endParaRPr lang="en-US"/>
        </a:p>
      </dgm:t>
    </dgm:pt>
    <dgm:pt modelId="{6DD3489A-849C-4ABB-B84B-788543301CC2}" type="parTrans" cxnId="{D4CAD278-65A9-49A7-9D5E-6BDEC5B0B5B0}">
      <dgm:prSet/>
      <dgm:spPr/>
      <dgm:t>
        <a:bodyPr/>
        <a:lstStyle/>
        <a:p>
          <a:endParaRPr lang="en-US"/>
        </a:p>
      </dgm:t>
    </dgm:pt>
    <dgm:pt modelId="{B325288B-1B06-4A99-8758-D033CC5A8D87}" type="pres">
      <dgm:prSet presAssocID="{1F015539-72F8-4651-8B45-E7C19A8AF635}" presName="linear" presStyleCnt="0">
        <dgm:presLayoutVars>
          <dgm:dir/>
          <dgm:animLvl val="lvl"/>
          <dgm:resizeHandles val="exact"/>
        </dgm:presLayoutVars>
      </dgm:prSet>
      <dgm:spPr/>
    </dgm:pt>
    <dgm:pt modelId="{26F67C51-26DA-4C3A-A394-B4A86041D15E}" type="pres">
      <dgm:prSet presAssocID="{793E71BF-1C99-4AE7-8308-88C94905F260}" presName="parentLin" presStyleCnt="0"/>
      <dgm:spPr/>
    </dgm:pt>
    <dgm:pt modelId="{B447373C-5C61-400D-9B91-A9CED9691009}" type="pres">
      <dgm:prSet presAssocID="{793E71BF-1C99-4AE7-8308-88C94905F260}" presName="parentLeftMargin" presStyleLbl="node1" presStyleIdx="0" presStyleCnt="1"/>
      <dgm:spPr/>
    </dgm:pt>
    <dgm:pt modelId="{DBDA9103-DF0E-4973-8548-A71DA4285CDF}" type="pres">
      <dgm:prSet presAssocID="{793E71BF-1C99-4AE7-8308-88C94905F260}" presName="parentText" presStyleLbl="node1" presStyleIdx="0" presStyleCnt="1" custLinFactY="-88292" custLinFactNeighborX="-53704" custLinFactNeighborY="-100000">
        <dgm:presLayoutVars>
          <dgm:chMax val="0"/>
          <dgm:bulletEnabled val="1"/>
        </dgm:presLayoutVars>
      </dgm:prSet>
      <dgm:spPr/>
    </dgm:pt>
    <dgm:pt modelId="{E22D48A9-5B2C-4F41-BB8D-59F28CCE4E55}" type="pres">
      <dgm:prSet presAssocID="{793E71BF-1C99-4AE7-8308-88C94905F260}" presName="negativeSpace" presStyleCnt="0"/>
      <dgm:spPr/>
    </dgm:pt>
    <dgm:pt modelId="{81928FC9-B832-43C2-AB62-31D444D90DC9}" type="pres">
      <dgm:prSet presAssocID="{793E71BF-1C99-4AE7-8308-88C94905F260}" presName="childText" presStyleLbl="conFgAcc1" presStyleIdx="0" presStyleCnt="1" custFlipVert="0" custScaleX="100000" custScaleY="78856" custLinFactY="-12459" custLinFactNeighborX="-917" custLinFactNeighborY="-100000">
        <dgm:presLayoutVars>
          <dgm:bulletEnabled val="1"/>
        </dgm:presLayoutVars>
      </dgm:prSet>
      <dgm:spPr/>
    </dgm:pt>
  </dgm:ptLst>
  <dgm:cxnLst>
    <dgm:cxn modelId="{BD6BF317-8715-408B-81E6-4B4BBD7CD35D}" type="presOf" srcId="{2C6EB41D-F1FE-40E2-8658-B6877ACB7E7C}" destId="{81928FC9-B832-43C2-AB62-31D444D90DC9}" srcOrd="0" destOrd="1" presId="urn:microsoft.com/office/officeart/2005/8/layout/list1"/>
    <dgm:cxn modelId="{55BB8119-157F-46A0-85FC-B44FDDD4E490}" srcId="{793E71BF-1C99-4AE7-8308-88C94905F260}" destId="{2C6EB41D-F1FE-40E2-8658-B6877ACB7E7C}" srcOrd="1" destOrd="0" parTransId="{6BB98CFB-0B44-490E-9175-BA9EB49A7655}" sibTransId="{C3C2612A-E39F-494B-A855-616F1D4AAD20}"/>
    <dgm:cxn modelId="{D9A2612D-247D-4DD7-AA8C-86CB599415B3}" type="presOf" srcId="{2967346F-F33A-41A9-A402-FF0FB8E75206}" destId="{81928FC9-B832-43C2-AB62-31D444D90DC9}" srcOrd="0" destOrd="0" presId="urn:microsoft.com/office/officeart/2005/8/layout/list1"/>
    <dgm:cxn modelId="{B8C7F173-8478-4751-972B-2CC6CE7BDEC9}" type="presOf" srcId="{793E71BF-1C99-4AE7-8308-88C94905F260}" destId="{DBDA9103-DF0E-4973-8548-A71DA4285CDF}" srcOrd="1" destOrd="0" presId="urn:microsoft.com/office/officeart/2005/8/layout/list1"/>
    <dgm:cxn modelId="{D4CAD278-65A9-49A7-9D5E-6BDEC5B0B5B0}" srcId="{793E71BF-1C99-4AE7-8308-88C94905F260}" destId="{2967346F-F33A-41A9-A402-FF0FB8E75206}" srcOrd="0" destOrd="0" parTransId="{6DD3489A-849C-4ABB-B84B-788543301CC2}" sibTransId="{88E447E7-69CB-4D83-B7E2-EC05E409D6DF}"/>
    <dgm:cxn modelId="{38191E7D-14DD-4118-89F1-93E67F3615EF}" type="presOf" srcId="{1F015539-72F8-4651-8B45-E7C19A8AF635}" destId="{B325288B-1B06-4A99-8758-D033CC5A8D87}" srcOrd="0" destOrd="0" presId="urn:microsoft.com/office/officeart/2005/8/layout/list1"/>
    <dgm:cxn modelId="{B63518BA-60B9-48B6-A276-1B40718782D0}" srcId="{1F015539-72F8-4651-8B45-E7C19A8AF635}" destId="{793E71BF-1C99-4AE7-8308-88C94905F260}" srcOrd="0" destOrd="0" parTransId="{D8767F69-4B3F-42AC-BD82-18D94B15A695}" sibTransId="{BF655EF1-8A11-43DE-983A-C0EF9DE57E39}"/>
    <dgm:cxn modelId="{41DEE7CF-5903-4EA6-BAC7-E836E20BDD43}" type="presOf" srcId="{793E71BF-1C99-4AE7-8308-88C94905F260}" destId="{B447373C-5C61-400D-9B91-A9CED9691009}" srcOrd="0" destOrd="0" presId="urn:microsoft.com/office/officeart/2005/8/layout/list1"/>
    <dgm:cxn modelId="{2A6C688B-3115-4892-BE68-A714CA370EE8}" type="presParOf" srcId="{B325288B-1B06-4A99-8758-D033CC5A8D87}" destId="{26F67C51-26DA-4C3A-A394-B4A86041D15E}" srcOrd="0" destOrd="0" presId="urn:microsoft.com/office/officeart/2005/8/layout/list1"/>
    <dgm:cxn modelId="{7E976364-85DE-4F92-AE1D-9D277EA91450}" type="presParOf" srcId="{26F67C51-26DA-4C3A-A394-B4A86041D15E}" destId="{B447373C-5C61-400D-9B91-A9CED9691009}" srcOrd="0" destOrd="0" presId="urn:microsoft.com/office/officeart/2005/8/layout/list1"/>
    <dgm:cxn modelId="{430D1041-3699-4063-B88E-4CE44574E888}" type="presParOf" srcId="{26F67C51-26DA-4C3A-A394-B4A86041D15E}" destId="{DBDA9103-DF0E-4973-8548-A71DA4285CDF}" srcOrd="1" destOrd="0" presId="urn:microsoft.com/office/officeart/2005/8/layout/list1"/>
    <dgm:cxn modelId="{8CBCA6AF-B8FF-49FB-B475-4C9ABEF209D1}" type="presParOf" srcId="{B325288B-1B06-4A99-8758-D033CC5A8D87}" destId="{E22D48A9-5B2C-4F41-BB8D-59F28CCE4E55}" srcOrd="1" destOrd="0" presId="urn:microsoft.com/office/officeart/2005/8/layout/list1"/>
    <dgm:cxn modelId="{849EB7D4-A68F-4CDD-9043-2E1CCE3914B7}" type="presParOf" srcId="{B325288B-1B06-4A99-8758-D033CC5A8D87}" destId="{81928FC9-B832-43C2-AB62-31D444D90DC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15539-72F8-4651-8B45-E7C19A8AF63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3E71BF-1C99-4AE7-8308-88C94905F260}">
      <dgm:prSet/>
      <dgm:spPr/>
      <dgm:t>
        <a:bodyPr/>
        <a:lstStyle/>
        <a:p>
          <a:pPr>
            <a:lnSpc>
              <a:spcPct val="100000"/>
            </a:lnSpc>
          </a:pPr>
          <a:r>
            <a:rPr lang="en-US" dirty="0"/>
            <a:t>Illinois State map with county based control substance prescriptions</a:t>
          </a:r>
        </a:p>
      </dgm:t>
    </dgm:pt>
    <dgm:pt modelId="{D8767F69-4B3F-42AC-BD82-18D94B15A695}" type="parTrans" cxnId="{B63518BA-60B9-48B6-A276-1B40718782D0}">
      <dgm:prSet/>
      <dgm:spPr/>
      <dgm:t>
        <a:bodyPr/>
        <a:lstStyle/>
        <a:p>
          <a:endParaRPr lang="en-US"/>
        </a:p>
      </dgm:t>
    </dgm:pt>
    <dgm:pt modelId="{BF655EF1-8A11-43DE-983A-C0EF9DE57E39}" type="sibTrans" cxnId="{B63518BA-60B9-48B6-A276-1B40718782D0}">
      <dgm:prSet/>
      <dgm:spPr/>
      <dgm:t>
        <a:bodyPr/>
        <a:lstStyle/>
        <a:p>
          <a:endParaRPr lang="en-US"/>
        </a:p>
      </dgm:t>
    </dgm:pt>
    <dgm:pt modelId="{33CE3FA7-36E2-4E43-83EF-CE6E3B28C9AE}">
      <dgm:prSet/>
      <dgm:spPr/>
      <dgm:t>
        <a:bodyPr/>
        <a:lstStyle/>
        <a:p>
          <a:pPr>
            <a:lnSpc>
              <a:spcPct val="100000"/>
            </a:lnSpc>
          </a:pPr>
          <a:r>
            <a:rPr lang="en-US" dirty="0"/>
            <a:t>Line graph comparing opioid, benzodiazepine and stimulants</a:t>
          </a:r>
        </a:p>
      </dgm:t>
    </dgm:pt>
    <dgm:pt modelId="{487AF509-51A0-454B-AC96-A6B39F669294}" type="parTrans" cxnId="{5071967D-723C-4D30-B022-A6CFE1A673C6}">
      <dgm:prSet/>
      <dgm:spPr/>
      <dgm:t>
        <a:bodyPr/>
        <a:lstStyle/>
        <a:p>
          <a:endParaRPr lang="en-US"/>
        </a:p>
      </dgm:t>
    </dgm:pt>
    <dgm:pt modelId="{FADF6374-5C8C-4DEA-87A4-4061753B9FDF}" type="sibTrans" cxnId="{5071967D-723C-4D30-B022-A6CFE1A673C6}">
      <dgm:prSet/>
      <dgm:spPr/>
      <dgm:t>
        <a:bodyPr/>
        <a:lstStyle/>
        <a:p>
          <a:endParaRPr lang="en-US"/>
        </a:p>
      </dgm:t>
    </dgm:pt>
    <dgm:pt modelId="{1E4260AC-D787-40D6-919C-6C8D7DCEE689}">
      <dgm:prSet/>
      <dgm:spPr/>
      <dgm:t>
        <a:bodyPr/>
        <a:lstStyle/>
        <a:p>
          <a:pPr>
            <a:lnSpc>
              <a:spcPct val="100000"/>
            </a:lnSpc>
          </a:pPr>
          <a:r>
            <a:rPr lang="en-US" dirty="0"/>
            <a:t>Gender based comparison of number of opioid patients</a:t>
          </a:r>
        </a:p>
      </dgm:t>
    </dgm:pt>
    <dgm:pt modelId="{91CB6823-6107-478E-932F-A6775802686F}" type="parTrans" cxnId="{CE35C15F-B2FB-463E-A811-BB6BFF82184D}">
      <dgm:prSet/>
      <dgm:spPr/>
      <dgm:t>
        <a:bodyPr/>
        <a:lstStyle/>
        <a:p>
          <a:endParaRPr lang="en-US"/>
        </a:p>
      </dgm:t>
    </dgm:pt>
    <dgm:pt modelId="{5CAB7295-332C-4386-ADF1-EB2DA669A5BF}" type="sibTrans" cxnId="{CE35C15F-B2FB-463E-A811-BB6BFF82184D}">
      <dgm:prSet/>
      <dgm:spPr/>
      <dgm:t>
        <a:bodyPr/>
        <a:lstStyle/>
        <a:p>
          <a:endParaRPr lang="en-US"/>
        </a:p>
      </dgm:t>
    </dgm:pt>
    <dgm:pt modelId="{57FFAB7A-8800-48F9-8F44-A9170A56E9F1}">
      <dgm:prSet/>
      <dgm:spPr/>
      <dgm:t>
        <a:bodyPr/>
        <a:lstStyle/>
        <a:p>
          <a:pPr>
            <a:lnSpc>
              <a:spcPct val="100000"/>
            </a:lnSpc>
          </a:pPr>
          <a:r>
            <a:rPr lang="en-US"/>
            <a:t>Pie chart with all controlled substance drug comparison</a:t>
          </a:r>
          <a:endParaRPr lang="en-US" dirty="0"/>
        </a:p>
      </dgm:t>
    </dgm:pt>
    <dgm:pt modelId="{26DAAAAA-050B-484C-9D94-146CF44AABD5}" type="parTrans" cxnId="{77BCACDF-459E-4285-A101-34D770BAFDEF}">
      <dgm:prSet/>
      <dgm:spPr/>
      <dgm:t>
        <a:bodyPr/>
        <a:lstStyle/>
        <a:p>
          <a:endParaRPr lang="en-US"/>
        </a:p>
      </dgm:t>
    </dgm:pt>
    <dgm:pt modelId="{F9BEE5FD-0607-4E98-9650-C8F8F4394450}" type="sibTrans" cxnId="{77BCACDF-459E-4285-A101-34D770BAFDEF}">
      <dgm:prSet/>
      <dgm:spPr/>
      <dgm:t>
        <a:bodyPr/>
        <a:lstStyle/>
        <a:p>
          <a:endParaRPr lang="en-US"/>
        </a:p>
      </dgm:t>
    </dgm:pt>
    <dgm:pt modelId="{A5EBAB20-62C0-4CB2-A1B6-76263A9DC14E}" type="pres">
      <dgm:prSet presAssocID="{1F015539-72F8-4651-8B45-E7C19A8AF635}" presName="root" presStyleCnt="0">
        <dgm:presLayoutVars>
          <dgm:dir/>
          <dgm:resizeHandles val="exact"/>
        </dgm:presLayoutVars>
      </dgm:prSet>
      <dgm:spPr/>
    </dgm:pt>
    <dgm:pt modelId="{B841BDD8-AA11-4D31-992D-A33CC80C1382}" type="pres">
      <dgm:prSet presAssocID="{793E71BF-1C99-4AE7-8308-88C94905F260}" presName="compNode" presStyleCnt="0"/>
      <dgm:spPr/>
    </dgm:pt>
    <dgm:pt modelId="{066AAEE7-929D-4876-BA28-690259DA43F2}" type="pres">
      <dgm:prSet presAssocID="{793E71BF-1C99-4AE7-8308-88C94905F260}" presName="bgRect" presStyleLbl="bgShp" presStyleIdx="0" presStyleCnt="4"/>
      <dgm:spPr/>
    </dgm:pt>
    <dgm:pt modelId="{9CA237AE-0597-4CE2-831D-67EE404646B2}" type="pres">
      <dgm:prSet presAssocID="{793E71BF-1C99-4AE7-8308-88C94905F26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p with pin"/>
        </a:ext>
      </dgm:extLst>
    </dgm:pt>
    <dgm:pt modelId="{357CD6B7-8F81-43CD-8434-4DE36A1EBCF8}" type="pres">
      <dgm:prSet presAssocID="{793E71BF-1C99-4AE7-8308-88C94905F260}" presName="spaceRect" presStyleCnt="0"/>
      <dgm:spPr/>
    </dgm:pt>
    <dgm:pt modelId="{3B0B420B-9DA9-4734-9A7A-25D52188B3FB}" type="pres">
      <dgm:prSet presAssocID="{793E71BF-1C99-4AE7-8308-88C94905F260}" presName="parTx" presStyleLbl="revTx" presStyleIdx="0" presStyleCnt="4" custLinFactNeighborY="2662">
        <dgm:presLayoutVars>
          <dgm:chMax val="0"/>
          <dgm:chPref val="0"/>
        </dgm:presLayoutVars>
      </dgm:prSet>
      <dgm:spPr/>
    </dgm:pt>
    <dgm:pt modelId="{4D9A0346-DB5A-41D1-89C4-79CEF71DD9C7}" type="pres">
      <dgm:prSet presAssocID="{BF655EF1-8A11-43DE-983A-C0EF9DE57E39}" presName="sibTrans" presStyleCnt="0"/>
      <dgm:spPr/>
    </dgm:pt>
    <dgm:pt modelId="{84815714-6CAD-4F43-B5D3-95BBEE3575BE}" type="pres">
      <dgm:prSet presAssocID="{57FFAB7A-8800-48F9-8F44-A9170A56E9F1}" presName="compNode" presStyleCnt="0"/>
      <dgm:spPr/>
    </dgm:pt>
    <dgm:pt modelId="{6B372542-09D2-4F03-B3B6-21F5859A108D}" type="pres">
      <dgm:prSet presAssocID="{57FFAB7A-8800-48F9-8F44-A9170A56E9F1}" presName="bgRect" presStyleLbl="bgShp" presStyleIdx="1" presStyleCnt="4"/>
      <dgm:spPr/>
    </dgm:pt>
    <dgm:pt modelId="{CE8ED2AB-30D6-455A-886D-73F55BDC88D3}" type="pres">
      <dgm:prSet presAssocID="{57FFAB7A-8800-48F9-8F44-A9170A56E9F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ie chart"/>
        </a:ext>
      </dgm:extLst>
    </dgm:pt>
    <dgm:pt modelId="{859D9792-5FA4-42FA-9B82-5E38D735D51A}" type="pres">
      <dgm:prSet presAssocID="{57FFAB7A-8800-48F9-8F44-A9170A56E9F1}" presName="spaceRect" presStyleCnt="0"/>
      <dgm:spPr/>
    </dgm:pt>
    <dgm:pt modelId="{239FC748-FACF-4D74-99BD-C88E72691057}" type="pres">
      <dgm:prSet presAssocID="{57FFAB7A-8800-48F9-8F44-A9170A56E9F1}" presName="parTx" presStyleLbl="revTx" presStyleIdx="1" presStyleCnt="4">
        <dgm:presLayoutVars>
          <dgm:chMax val="0"/>
          <dgm:chPref val="0"/>
        </dgm:presLayoutVars>
      </dgm:prSet>
      <dgm:spPr/>
    </dgm:pt>
    <dgm:pt modelId="{07196CF3-1D2C-4532-BEC1-35CF0BBCC9AF}" type="pres">
      <dgm:prSet presAssocID="{F9BEE5FD-0607-4E98-9650-C8F8F4394450}" presName="sibTrans" presStyleCnt="0"/>
      <dgm:spPr/>
    </dgm:pt>
    <dgm:pt modelId="{F833964A-67E6-413A-82CD-0D79BE5AFD80}" type="pres">
      <dgm:prSet presAssocID="{33CE3FA7-36E2-4E43-83EF-CE6E3B28C9AE}" presName="compNode" presStyleCnt="0"/>
      <dgm:spPr/>
    </dgm:pt>
    <dgm:pt modelId="{A4C9E60B-4CB5-4F19-AC27-AE10C18458D3}" type="pres">
      <dgm:prSet presAssocID="{33CE3FA7-36E2-4E43-83EF-CE6E3B28C9AE}" presName="bgRect" presStyleLbl="bgShp" presStyleIdx="2" presStyleCnt="4"/>
      <dgm:spPr/>
    </dgm:pt>
    <dgm:pt modelId="{541AB416-6A42-45BC-9274-2F542E98BE18}" type="pres">
      <dgm:prSet presAssocID="{33CE3FA7-36E2-4E43-83EF-CE6E3B28C9A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atistics"/>
        </a:ext>
      </dgm:extLst>
    </dgm:pt>
    <dgm:pt modelId="{B0CC6346-21D9-42ED-8C91-8E9FD7F0DF63}" type="pres">
      <dgm:prSet presAssocID="{33CE3FA7-36E2-4E43-83EF-CE6E3B28C9AE}" presName="spaceRect" presStyleCnt="0"/>
      <dgm:spPr/>
    </dgm:pt>
    <dgm:pt modelId="{D92EDAED-FCCB-4380-A657-D4D23B043610}" type="pres">
      <dgm:prSet presAssocID="{33CE3FA7-36E2-4E43-83EF-CE6E3B28C9AE}" presName="parTx" presStyleLbl="revTx" presStyleIdx="2" presStyleCnt="4">
        <dgm:presLayoutVars>
          <dgm:chMax val="0"/>
          <dgm:chPref val="0"/>
        </dgm:presLayoutVars>
      </dgm:prSet>
      <dgm:spPr/>
    </dgm:pt>
    <dgm:pt modelId="{FBF8B6AA-23B6-4BAE-B7CC-36E07088D8E6}" type="pres">
      <dgm:prSet presAssocID="{FADF6374-5C8C-4DEA-87A4-4061753B9FDF}" presName="sibTrans" presStyleCnt="0"/>
      <dgm:spPr/>
    </dgm:pt>
    <dgm:pt modelId="{2F780705-D8DF-4756-94DB-E8D021E692CE}" type="pres">
      <dgm:prSet presAssocID="{1E4260AC-D787-40D6-919C-6C8D7DCEE689}" presName="compNode" presStyleCnt="0"/>
      <dgm:spPr/>
    </dgm:pt>
    <dgm:pt modelId="{B3B342B6-29AE-4298-A525-856FEC68D68C}" type="pres">
      <dgm:prSet presAssocID="{1E4260AC-D787-40D6-919C-6C8D7DCEE689}" presName="bgRect" presStyleLbl="bgShp" presStyleIdx="3" presStyleCnt="4"/>
      <dgm:spPr/>
    </dgm:pt>
    <dgm:pt modelId="{6D60DA3E-9C66-4FC0-977C-7378FE2482DC}" type="pres">
      <dgm:prSet presAssocID="{1E4260AC-D787-40D6-919C-6C8D7DCEE68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ender"/>
        </a:ext>
      </dgm:extLst>
    </dgm:pt>
    <dgm:pt modelId="{DF5F6BA4-4B6A-4AEE-96B2-091E08631DCC}" type="pres">
      <dgm:prSet presAssocID="{1E4260AC-D787-40D6-919C-6C8D7DCEE689}" presName="spaceRect" presStyleCnt="0"/>
      <dgm:spPr/>
    </dgm:pt>
    <dgm:pt modelId="{8AA473C2-8217-44B5-B775-80D8EEBB1307}" type="pres">
      <dgm:prSet presAssocID="{1E4260AC-D787-40D6-919C-6C8D7DCEE689}" presName="parTx" presStyleLbl="revTx" presStyleIdx="3" presStyleCnt="4">
        <dgm:presLayoutVars>
          <dgm:chMax val="0"/>
          <dgm:chPref val="0"/>
        </dgm:presLayoutVars>
      </dgm:prSet>
      <dgm:spPr/>
    </dgm:pt>
  </dgm:ptLst>
  <dgm:cxnLst>
    <dgm:cxn modelId="{E9442837-54D1-4F18-8C91-E33ACFC92CD3}" type="presOf" srcId="{793E71BF-1C99-4AE7-8308-88C94905F260}" destId="{3B0B420B-9DA9-4734-9A7A-25D52188B3FB}" srcOrd="0" destOrd="0" presId="urn:microsoft.com/office/officeart/2018/2/layout/IconVerticalSolidList"/>
    <dgm:cxn modelId="{4BE02E37-EFE4-4DFF-8990-01FF070F3088}" type="presOf" srcId="{57FFAB7A-8800-48F9-8F44-A9170A56E9F1}" destId="{239FC748-FACF-4D74-99BD-C88E72691057}" srcOrd="0" destOrd="0" presId="urn:microsoft.com/office/officeart/2018/2/layout/IconVerticalSolidList"/>
    <dgm:cxn modelId="{CE35C15F-B2FB-463E-A811-BB6BFF82184D}" srcId="{1F015539-72F8-4651-8B45-E7C19A8AF635}" destId="{1E4260AC-D787-40D6-919C-6C8D7DCEE689}" srcOrd="3" destOrd="0" parTransId="{91CB6823-6107-478E-932F-A6775802686F}" sibTransId="{5CAB7295-332C-4386-ADF1-EB2DA669A5BF}"/>
    <dgm:cxn modelId="{D96C0C4D-56B8-4ACC-9267-C92621542D08}" type="presOf" srcId="{1F015539-72F8-4651-8B45-E7C19A8AF635}" destId="{A5EBAB20-62C0-4CB2-A1B6-76263A9DC14E}" srcOrd="0" destOrd="0" presId="urn:microsoft.com/office/officeart/2018/2/layout/IconVerticalSolidList"/>
    <dgm:cxn modelId="{5071967D-723C-4D30-B022-A6CFE1A673C6}" srcId="{1F015539-72F8-4651-8B45-E7C19A8AF635}" destId="{33CE3FA7-36E2-4E43-83EF-CE6E3B28C9AE}" srcOrd="2" destOrd="0" parTransId="{487AF509-51A0-454B-AC96-A6B39F669294}" sibTransId="{FADF6374-5C8C-4DEA-87A4-4061753B9FDF}"/>
    <dgm:cxn modelId="{3133DF85-48EA-4FF6-8440-197F612CEFB7}" type="presOf" srcId="{1E4260AC-D787-40D6-919C-6C8D7DCEE689}" destId="{8AA473C2-8217-44B5-B775-80D8EEBB1307}" srcOrd="0" destOrd="0" presId="urn:microsoft.com/office/officeart/2018/2/layout/IconVerticalSolidList"/>
    <dgm:cxn modelId="{8863EE94-3891-4B9D-AE83-DFF8F16D87D1}" type="presOf" srcId="{33CE3FA7-36E2-4E43-83EF-CE6E3B28C9AE}" destId="{D92EDAED-FCCB-4380-A657-D4D23B043610}" srcOrd="0" destOrd="0" presId="urn:microsoft.com/office/officeart/2018/2/layout/IconVerticalSolidList"/>
    <dgm:cxn modelId="{B63518BA-60B9-48B6-A276-1B40718782D0}" srcId="{1F015539-72F8-4651-8B45-E7C19A8AF635}" destId="{793E71BF-1C99-4AE7-8308-88C94905F260}" srcOrd="0" destOrd="0" parTransId="{D8767F69-4B3F-42AC-BD82-18D94B15A695}" sibTransId="{BF655EF1-8A11-43DE-983A-C0EF9DE57E39}"/>
    <dgm:cxn modelId="{77BCACDF-459E-4285-A101-34D770BAFDEF}" srcId="{1F015539-72F8-4651-8B45-E7C19A8AF635}" destId="{57FFAB7A-8800-48F9-8F44-A9170A56E9F1}" srcOrd="1" destOrd="0" parTransId="{26DAAAAA-050B-484C-9D94-146CF44AABD5}" sibTransId="{F9BEE5FD-0607-4E98-9650-C8F8F4394450}"/>
    <dgm:cxn modelId="{9D34C3F3-FD14-4503-BBCB-3F50540E9769}" type="presParOf" srcId="{A5EBAB20-62C0-4CB2-A1B6-76263A9DC14E}" destId="{B841BDD8-AA11-4D31-992D-A33CC80C1382}" srcOrd="0" destOrd="0" presId="urn:microsoft.com/office/officeart/2018/2/layout/IconVerticalSolidList"/>
    <dgm:cxn modelId="{541813F3-1921-4C04-9378-5031AC8D1915}" type="presParOf" srcId="{B841BDD8-AA11-4D31-992D-A33CC80C1382}" destId="{066AAEE7-929D-4876-BA28-690259DA43F2}" srcOrd="0" destOrd="0" presId="urn:microsoft.com/office/officeart/2018/2/layout/IconVerticalSolidList"/>
    <dgm:cxn modelId="{DFBE5C1C-B2CA-4BA9-B914-0ECF215B974A}" type="presParOf" srcId="{B841BDD8-AA11-4D31-992D-A33CC80C1382}" destId="{9CA237AE-0597-4CE2-831D-67EE404646B2}" srcOrd="1" destOrd="0" presId="urn:microsoft.com/office/officeart/2018/2/layout/IconVerticalSolidList"/>
    <dgm:cxn modelId="{75B2F7B9-CD09-4E45-8146-412C99BBEA93}" type="presParOf" srcId="{B841BDD8-AA11-4D31-992D-A33CC80C1382}" destId="{357CD6B7-8F81-43CD-8434-4DE36A1EBCF8}" srcOrd="2" destOrd="0" presId="urn:microsoft.com/office/officeart/2018/2/layout/IconVerticalSolidList"/>
    <dgm:cxn modelId="{22F778F3-EF4C-4FB2-981C-375ED39AE0CB}" type="presParOf" srcId="{B841BDD8-AA11-4D31-992D-A33CC80C1382}" destId="{3B0B420B-9DA9-4734-9A7A-25D52188B3FB}" srcOrd="3" destOrd="0" presId="urn:microsoft.com/office/officeart/2018/2/layout/IconVerticalSolidList"/>
    <dgm:cxn modelId="{DC03C0DD-E591-4219-A897-CD304938E103}" type="presParOf" srcId="{A5EBAB20-62C0-4CB2-A1B6-76263A9DC14E}" destId="{4D9A0346-DB5A-41D1-89C4-79CEF71DD9C7}" srcOrd="1" destOrd="0" presId="urn:microsoft.com/office/officeart/2018/2/layout/IconVerticalSolidList"/>
    <dgm:cxn modelId="{18E83B55-751F-452F-80D3-200F922D3123}" type="presParOf" srcId="{A5EBAB20-62C0-4CB2-A1B6-76263A9DC14E}" destId="{84815714-6CAD-4F43-B5D3-95BBEE3575BE}" srcOrd="2" destOrd="0" presId="urn:microsoft.com/office/officeart/2018/2/layout/IconVerticalSolidList"/>
    <dgm:cxn modelId="{9F8ED2D1-D2F2-4301-BA25-94AE5E5016E3}" type="presParOf" srcId="{84815714-6CAD-4F43-B5D3-95BBEE3575BE}" destId="{6B372542-09D2-4F03-B3B6-21F5859A108D}" srcOrd="0" destOrd="0" presId="urn:microsoft.com/office/officeart/2018/2/layout/IconVerticalSolidList"/>
    <dgm:cxn modelId="{4D723B51-AEA4-40D4-91FE-039CC384E744}" type="presParOf" srcId="{84815714-6CAD-4F43-B5D3-95BBEE3575BE}" destId="{CE8ED2AB-30D6-455A-886D-73F55BDC88D3}" srcOrd="1" destOrd="0" presId="urn:microsoft.com/office/officeart/2018/2/layout/IconVerticalSolidList"/>
    <dgm:cxn modelId="{236F1268-9DEF-480B-ADCC-67AEF6B6942F}" type="presParOf" srcId="{84815714-6CAD-4F43-B5D3-95BBEE3575BE}" destId="{859D9792-5FA4-42FA-9B82-5E38D735D51A}" srcOrd="2" destOrd="0" presId="urn:microsoft.com/office/officeart/2018/2/layout/IconVerticalSolidList"/>
    <dgm:cxn modelId="{272C5273-13F8-45B9-9D30-84D29D06537F}" type="presParOf" srcId="{84815714-6CAD-4F43-B5D3-95BBEE3575BE}" destId="{239FC748-FACF-4D74-99BD-C88E72691057}" srcOrd="3" destOrd="0" presId="urn:microsoft.com/office/officeart/2018/2/layout/IconVerticalSolidList"/>
    <dgm:cxn modelId="{F1D2F5AD-9E23-4086-8243-D19F5626CC72}" type="presParOf" srcId="{A5EBAB20-62C0-4CB2-A1B6-76263A9DC14E}" destId="{07196CF3-1D2C-4532-BEC1-35CF0BBCC9AF}" srcOrd="3" destOrd="0" presId="urn:microsoft.com/office/officeart/2018/2/layout/IconVerticalSolidList"/>
    <dgm:cxn modelId="{E39BCA2B-5B59-463C-83FD-ED56DEE9007E}" type="presParOf" srcId="{A5EBAB20-62C0-4CB2-A1B6-76263A9DC14E}" destId="{F833964A-67E6-413A-82CD-0D79BE5AFD80}" srcOrd="4" destOrd="0" presId="urn:microsoft.com/office/officeart/2018/2/layout/IconVerticalSolidList"/>
    <dgm:cxn modelId="{6CA6006C-C0F9-41B2-9557-5FE5F6E5EF6B}" type="presParOf" srcId="{F833964A-67E6-413A-82CD-0D79BE5AFD80}" destId="{A4C9E60B-4CB5-4F19-AC27-AE10C18458D3}" srcOrd="0" destOrd="0" presId="urn:microsoft.com/office/officeart/2018/2/layout/IconVerticalSolidList"/>
    <dgm:cxn modelId="{C45D94B6-B520-4069-8EDF-40C440A708C3}" type="presParOf" srcId="{F833964A-67E6-413A-82CD-0D79BE5AFD80}" destId="{541AB416-6A42-45BC-9274-2F542E98BE18}" srcOrd="1" destOrd="0" presId="urn:microsoft.com/office/officeart/2018/2/layout/IconVerticalSolidList"/>
    <dgm:cxn modelId="{2138A97C-A9B2-485A-91E2-002851EB7B61}" type="presParOf" srcId="{F833964A-67E6-413A-82CD-0D79BE5AFD80}" destId="{B0CC6346-21D9-42ED-8C91-8E9FD7F0DF63}" srcOrd="2" destOrd="0" presId="urn:microsoft.com/office/officeart/2018/2/layout/IconVerticalSolidList"/>
    <dgm:cxn modelId="{6196C165-40C0-4543-ADD7-40CD6DCF51A5}" type="presParOf" srcId="{F833964A-67E6-413A-82CD-0D79BE5AFD80}" destId="{D92EDAED-FCCB-4380-A657-D4D23B043610}" srcOrd="3" destOrd="0" presId="urn:microsoft.com/office/officeart/2018/2/layout/IconVerticalSolidList"/>
    <dgm:cxn modelId="{17D8583C-EECB-4007-9877-72899BE73DC4}" type="presParOf" srcId="{A5EBAB20-62C0-4CB2-A1B6-76263A9DC14E}" destId="{FBF8B6AA-23B6-4BAE-B7CC-36E07088D8E6}" srcOrd="5" destOrd="0" presId="urn:microsoft.com/office/officeart/2018/2/layout/IconVerticalSolidList"/>
    <dgm:cxn modelId="{3D35BA41-0EA4-4155-9322-887047EB5E43}" type="presParOf" srcId="{A5EBAB20-62C0-4CB2-A1B6-76263A9DC14E}" destId="{2F780705-D8DF-4756-94DB-E8D021E692CE}" srcOrd="6" destOrd="0" presId="urn:microsoft.com/office/officeart/2018/2/layout/IconVerticalSolidList"/>
    <dgm:cxn modelId="{D71C0CE2-2280-4B14-806C-A3EFD9011A81}" type="presParOf" srcId="{2F780705-D8DF-4756-94DB-E8D021E692CE}" destId="{B3B342B6-29AE-4298-A525-856FEC68D68C}" srcOrd="0" destOrd="0" presId="urn:microsoft.com/office/officeart/2018/2/layout/IconVerticalSolidList"/>
    <dgm:cxn modelId="{76015F22-1E82-4650-B4DE-FD498A3A5B49}" type="presParOf" srcId="{2F780705-D8DF-4756-94DB-E8D021E692CE}" destId="{6D60DA3E-9C66-4FC0-977C-7378FE2482DC}" srcOrd="1" destOrd="0" presId="urn:microsoft.com/office/officeart/2018/2/layout/IconVerticalSolidList"/>
    <dgm:cxn modelId="{6BD95B34-B352-45B9-A085-C2126A80E98C}" type="presParOf" srcId="{2F780705-D8DF-4756-94DB-E8D021E692CE}" destId="{DF5F6BA4-4B6A-4AEE-96B2-091E08631DCC}" srcOrd="2" destOrd="0" presId="urn:microsoft.com/office/officeart/2018/2/layout/IconVerticalSolidList"/>
    <dgm:cxn modelId="{D6A8FB27-C7E2-414F-92F1-16EDC9EBC9FC}" type="presParOf" srcId="{2F780705-D8DF-4756-94DB-E8D021E692CE}" destId="{8AA473C2-8217-44B5-B775-80D8EEBB13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015539-72F8-4651-8B45-E7C19A8AF63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93E71BF-1C99-4AE7-8308-88C94905F260}">
      <dgm:prSet/>
      <dgm:spPr/>
      <dgm:t>
        <a:bodyPr/>
        <a:lstStyle/>
        <a:p>
          <a:pPr>
            <a:lnSpc>
              <a:spcPct val="100000"/>
            </a:lnSpc>
          </a:pPr>
          <a:r>
            <a:rPr lang="en-US" b="1" dirty="0"/>
            <a:t>OTP data being added  </a:t>
          </a:r>
          <a:endParaRPr lang="en-US" dirty="0"/>
        </a:p>
      </dgm:t>
    </dgm:pt>
    <dgm:pt modelId="{BF655EF1-8A11-43DE-983A-C0EF9DE57E39}" type="sibTrans" cxnId="{B63518BA-60B9-48B6-A276-1B40718782D0}">
      <dgm:prSet/>
      <dgm:spPr/>
      <dgm:t>
        <a:bodyPr/>
        <a:lstStyle/>
        <a:p>
          <a:endParaRPr lang="en-US"/>
        </a:p>
      </dgm:t>
    </dgm:pt>
    <dgm:pt modelId="{D8767F69-4B3F-42AC-BD82-18D94B15A695}" type="parTrans" cxnId="{B63518BA-60B9-48B6-A276-1B40718782D0}">
      <dgm:prSet/>
      <dgm:spPr/>
      <dgm:t>
        <a:bodyPr/>
        <a:lstStyle/>
        <a:p>
          <a:endParaRPr lang="en-US"/>
        </a:p>
      </dgm:t>
    </dgm:pt>
    <dgm:pt modelId="{2967346F-F33A-41A9-A402-FF0FB8E75206}">
      <dgm:prSet/>
      <dgm:spPr/>
      <dgm:t>
        <a:bodyPr/>
        <a:lstStyle/>
        <a:p>
          <a:pPr algn="l"/>
          <a:r>
            <a:rPr lang="en-US" dirty="0"/>
            <a:t>Changes to 42CFR part 2</a:t>
          </a:r>
        </a:p>
      </dgm:t>
    </dgm:pt>
    <dgm:pt modelId="{88E447E7-69CB-4D83-B7E2-EC05E409D6DF}" type="sibTrans" cxnId="{D4CAD278-65A9-49A7-9D5E-6BDEC5B0B5B0}">
      <dgm:prSet/>
      <dgm:spPr/>
      <dgm:t>
        <a:bodyPr/>
        <a:lstStyle/>
        <a:p>
          <a:endParaRPr lang="en-US"/>
        </a:p>
      </dgm:t>
    </dgm:pt>
    <dgm:pt modelId="{6DD3489A-849C-4ABB-B84B-788543301CC2}" type="parTrans" cxnId="{D4CAD278-65A9-49A7-9D5E-6BDEC5B0B5B0}">
      <dgm:prSet/>
      <dgm:spPr/>
      <dgm:t>
        <a:bodyPr/>
        <a:lstStyle/>
        <a:p>
          <a:endParaRPr lang="en-US"/>
        </a:p>
      </dgm:t>
    </dgm:pt>
    <dgm:pt modelId="{B325288B-1B06-4A99-8758-D033CC5A8D87}" type="pres">
      <dgm:prSet presAssocID="{1F015539-72F8-4651-8B45-E7C19A8AF635}" presName="linear" presStyleCnt="0">
        <dgm:presLayoutVars>
          <dgm:dir/>
          <dgm:animLvl val="lvl"/>
          <dgm:resizeHandles val="exact"/>
        </dgm:presLayoutVars>
      </dgm:prSet>
      <dgm:spPr/>
    </dgm:pt>
    <dgm:pt modelId="{26F67C51-26DA-4C3A-A394-B4A86041D15E}" type="pres">
      <dgm:prSet presAssocID="{793E71BF-1C99-4AE7-8308-88C94905F260}" presName="parentLin" presStyleCnt="0"/>
      <dgm:spPr/>
    </dgm:pt>
    <dgm:pt modelId="{B447373C-5C61-400D-9B91-A9CED9691009}" type="pres">
      <dgm:prSet presAssocID="{793E71BF-1C99-4AE7-8308-88C94905F260}" presName="parentLeftMargin" presStyleLbl="node1" presStyleIdx="0" presStyleCnt="1"/>
      <dgm:spPr/>
    </dgm:pt>
    <dgm:pt modelId="{DBDA9103-DF0E-4973-8548-A71DA4285CDF}" type="pres">
      <dgm:prSet presAssocID="{793E71BF-1C99-4AE7-8308-88C94905F260}" presName="parentText" presStyleLbl="node1" presStyleIdx="0" presStyleCnt="1" custLinFactY="-88292" custLinFactNeighborX="-53704" custLinFactNeighborY="-100000">
        <dgm:presLayoutVars>
          <dgm:chMax val="0"/>
          <dgm:bulletEnabled val="1"/>
        </dgm:presLayoutVars>
      </dgm:prSet>
      <dgm:spPr/>
    </dgm:pt>
    <dgm:pt modelId="{E22D48A9-5B2C-4F41-BB8D-59F28CCE4E55}" type="pres">
      <dgm:prSet presAssocID="{793E71BF-1C99-4AE7-8308-88C94905F260}" presName="negativeSpace" presStyleCnt="0"/>
      <dgm:spPr/>
    </dgm:pt>
    <dgm:pt modelId="{81928FC9-B832-43C2-AB62-31D444D90DC9}" type="pres">
      <dgm:prSet presAssocID="{793E71BF-1C99-4AE7-8308-88C94905F260}" presName="childText" presStyleLbl="conFgAcc1" presStyleIdx="0" presStyleCnt="1" custFlipVert="0" custScaleX="100000" custScaleY="78856" custLinFactY="-12459" custLinFactNeighborX="-917" custLinFactNeighborY="-100000">
        <dgm:presLayoutVars>
          <dgm:bulletEnabled val="1"/>
        </dgm:presLayoutVars>
      </dgm:prSet>
      <dgm:spPr/>
    </dgm:pt>
  </dgm:ptLst>
  <dgm:cxnLst>
    <dgm:cxn modelId="{A7AB0049-3434-44C9-B18E-8F05A26926F9}" type="presOf" srcId="{1F015539-72F8-4651-8B45-E7C19A8AF635}" destId="{B325288B-1B06-4A99-8758-D033CC5A8D87}" srcOrd="0" destOrd="0" presId="urn:microsoft.com/office/officeart/2005/8/layout/list1"/>
    <dgm:cxn modelId="{28EC394A-C08A-4FA7-9F54-9827494A1685}" type="presOf" srcId="{793E71BF-1C99-4AE7-8308-88C94905F260}" destId="{DBDA9103-DF0E-4973-8548-A71DA4285CDF}" srcOrd="1" destOrd="0" presId="urn:microsoft.com/office/officeart/2005/8/layout/list1"/>
    <dgm:cxn modelId="{D4CAD278-65A9-49A7-9D5E-6BDEC5B0B5B0}" srcId="{793E71BF-1C99-4AE7-8308-88C94905F260}" destId="{2967346F-F33A-41A9-A402-FF0FB8E75206}" srcOrd="0" destOrd="0" parTransId="{6DD3489A-849C-4ABB-B84B-788543301CC2}" sibTransId="{88E447E7-69CB-4D83-B7E2-EC05E409D6DF}"/>
    <dgm:cxn modelId="{B64A8CA2-E760-4DA4-B8CB-F9402624F31C}" type="presOf" srcId="{793E71BF-1C99-4AE7-8308-88C94905F260}" destId="{B447373C-5C61-400D-9B91-A9CED9691009}" srcOrd="0" destOrd="0" presId="urn:microsoft.com/office/officeart/2005/8/layout/list1"/>
    <dgm:cxn modelId="{B63518BA-60B9-48B6-A276-1B40718782D0}" srcId="{1F015539-72F8-4651-8B45-E7C19A8AF635}" destId="{793E71BF-1C99-4AE7-8308-88C94905F260}" srcOrd="0" destOrd="0" parTransId="{D8767F69-4B3F-42AC-BD82-18D94B15A695}" sibTransId="{BF655EF1-8A11-43DE-983A-C0EF9DE57E39}"/>
    <dgm:cxn modelId="{CCD307C3-F0F4-40C8-B156-A73AE74740AA}" type="presOf" srcId="{2967346F-F33A-41A9-A402-FF0FB8E75206}" destId="{81928FC9-B832-43C2-AB62-31D444D90DC9}" srcOrd="0" destOrd="0" presId="urn:microsoft.com/office/officeart/2005/8/layout/list1"/>
    <dgm:cxn modelId="{14FBF764-A3E8-4F2F-B0F0-1AF51785E5FE}" type="presParOf" srcId="{B325288B-1B06-4A99-8758-D033CC5A8D87}" destId="{26F67C51-26DA-4C3A-A394-B4A86041D15E}" srcOrd="0" destOrd="0" presId="urn:microsoft.com/office/officeart/2005/8/layout/list1"/>
    <dgm:cxn modelId="{871F2342-77FF-432A-8ECC-B42EC1279C0A}" type="presParOf" srcId="{26F67C51-26DA-4C3A-A394-B4A86041D15E}" destId="{B447373C-5C61-400D-9B91-A9CED9691009}" srcOrd="0" destOrd="0" presId="urn:microsoft.com/office/officeart/2005/8/layout/list1"/>
    <dgm:cxn modelId="{CCF75743-40C7-4BCD-B42F-02D83C82EEC1}" type="presParOf" srcId="{26F67C51-26DA-4C3A-A394-B4A86041D15E}" destId="{DBDA9103-DF0E-4973-8548-A71DA4285CDF}" srcOrd="1" destOrd="0" presId="urn:microsoft.com/office/officeart/2005/8/layout/list1"/>
    <dgm:cxn modelId="{18E248E6-9E6B-4890-92F6-826CA4C7B828}" type="presParOf" srcId="{B325288B-1B06-4A99-8758-D033CC5A8D87}" destId="{E22D48A9-5B2C-4F41-BB8D-59F28CCE4E55}" srcOrd="1" destOrd="0" presId="urn:microsoft.com/office/officeart/2005/8/layout/list1"/>
    <dgm:cxn modelId="{349A35C4-52AC-4B2F-B891-62386217BD86}" type="presParOf" srcId="{B325288B-1B06-4A99-8758-D033CC5A8D87}" destId="{81928FC9-B832-43C2-AB62-31D444D90DC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015539-72F8-4651-8B45-E7C19A8AF63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A8B3A17-74CD-44BF-80EC-B5C161D6E399}">
      <dgm:prSet/>
      <dgm:spPr/>
      <dgm:t>
        <a:bodyPr/>
        <a:lstStyle/>
        <a:p>
          <a:pPr>
            <a:lnSpc>
              <a:spcPct val="100000"/>
            </a:lnSpc>
          </a:pPr>
          <a:r>
            <a:rPr lang="en-US" b="1" dirty="0" err="1"/>
            <a:t>MyPMP</a:t>
          </a:r>
          <a:r>
            <a:rPr lang="en-US" b="1" dirty="0"/>
            <a:t> </a:t>
          </a:r>
          <a:r>
            <a:rPr lang="en-US" dirty="0"/>
            <a:t>	</a:t>
          </a:r>
        </a:p>
      </dgm:t>
    </dgm:pt>
    <dgm:pt modelId="{2A6475BB-6461-4242-8060-937504436305}" type="parTrans" cxnId="{82DBCC31-1282-4A96-B84B-3855CE53C2D6}">
      <dgm:prSet/>
      <dgm:spPr/>
      <dgm:t>
        <a:bodyPr/>
        <a:lstStyle/>
        <a:p>
          <a:endParaRPr lang="en-US"/>
        </a:p>
      </dgm:t>
    </dgm:pt>
    <dgm:pt modelId="{7C837E5C-1FC0-4B52-80B1-8C1E7C8E39EA}" type="sibTrans" cxnId="{82DBCC31-1282-4A96-B84B-3855CE53C2D6}">
      <dgm:prSet/>
      <dgm:spPr/>
      <dgm:t>
        <a:bodyPr/>
        <a:lstStyle/>
        <a:p>
          <a:endParaRPr lang="en-US"/>
        </a:p>
      </dgm:t>
    </dgm:pt>
    <dgm:pt modelId="{CBA7C343-9D51-433B-B05F-7F28BF337AAB}">
      <dgm:prSet custT="1"/>
      <dgm:spPr/>
      <dgm:t>
        <a:bodyPr/>
        <a:lstStyle/>
        <a:p>
          <a:pPr>
            <a:lnSpc>
              <a:spcPct val="100000"/>
            </a:lnSpc>
          </a:pPr>
          <a:r>
            <a:rPr lang="en-US" sz="4800" dirty="0"/>
            <a:t>Proactive Notification Plan</a:t>
          </a:r>
        </a:p>
      </dgm:t>
    </dgm:pt>
    <dgm:pt modelId="{9CDDEB39-0120-4077-9D05-A156D469B152}" type="parTrans" cxnId="{D5CBF76E-B713-4E8F-AEC3-1B41371E778F}">
      <dgm:prSet/>
      <dgm:spPr/>
      <dgm:t>
        <a:bodyPr/>
        <a:lstStyle/>
        <a:p>
          <a:endParaRPr lang="en-US"/>
        </a:p>
      </dgm:t>
    </dgm:pt>
    <dgm:pt modelId="{B63C9D34-6FDD-4DDD-AA66-DB93428E355E}" type="sibTrans" cxnId="{D5CBF76E-B713-4E8F-AEC3-1B41371E778F}">
      <dgm:prSet/>
      <dgm:spPr/>
      <dgm:t>
        <a:bodyPr/>
        <a:lstStyle/>
        <a:p>
          <a:endParaRPr lang="en-US"/>
        </a:p>
      </dgm:t>
    </dgm:pt>
    <dgm:pt modelId="{A3FDF638-9834-4388-8DB1-95BCFBFF00D2}">
      <dgm:prSet custT="1"/>
      <dgm:spPr/>
      <dgm:t>
        <a:bodyPr/>
        <a:lstStyle/>
        <a:p>
          <a:pPr>
            <a:lnSpc>
              <a:spcPct val="100000"/>
            </a:lnSpc>
          </a:pPr>
          <a:r>
            <a:rPr lang="en-US" sz="4800" dirty="0"/>
            <a:t>Clinical Decision Tools </a:t>
          </a:r>
        </a:p>
      </dgm:t>
    </dgm:pt>
    <dgm:pt modelId="{9A176669-919B-4E56-A154-4E6C5E19B2BE}" type="parTrans" cxnId="{EC94A918-E438-4389-AB57-05D0CA77C16E}">
      <dgm:prSet/>
      <dgm:spPr/>
    </dgm:pt>
    <dgm:pt modelId="{2AC97FC0-E0CD-4C4D-AFBD-87C21F571F1F}" type="sibTrans" cxnId="{EC94A918-E438-4389-AB57-05D0CA77C16E}">
      <dgm:prSet/>
      <dgm:spPr/>
    </dgm:pt>
    <dgm:pt modelId="{B325288B-1B06-4A99-8758-D033CC5A8D87}" type="pres">
      <dgm:prSet presAssocID="{1F015539-72F8-4651-8B45-E7C19A8AF635}" presName="linear" presStyleCnt="0">
        <dgm:presLayoutVars>
          <dgm:dir/>
          <dgm:animLvl val="lvl"/>
          <dgm:resizeHandles val="exact"/>
        </dgm:presLayoutVars>
      </dgm:prSet>
      <dgm:spPr/>
    </dgm:pt>
    <dgm:pt modelId="{CF4500F7-D409-43C8-9399-790476D37DE8}" type="pres">
      <dgm:prSet presAssocID="{7A8B3A17-74CD-44BF-80EC-B5C161D6E399}" presName="parentLin" presStyleCnt="0"/>
      <dgm:spPr/>
    </dgm:pt>
    <dgm:pt modelId="{3C92BBF9-589E-4CD5-B58E-FBF971A351C6}" type="pres">
      <dgm:prSet presAssocID="{7A8B3A17-74CD-44BF-80EC-B5C161D6E399}" presName="parentLeftMargin" presStyleLbl="node1" presStyleIdx="0" presStyleCnt="1"/>
      <dgm:spPr/>
    </dgm:pt>
    <dgm:pt modelId="{EDE85C46-7EDD-4F35-909D-009406485AE7}" type="pres">
      <dgm:prSet presAssocID="{7A8B3A17-74CD-44BF-80EC-B5C161D6E399}" presName="parentText" presStyleLbl="node1" presStyleIdx="0" presStyleCnt="1" custScaleX="81651" custScaleY="58901" custLinFactNeighborX="-8257" custLinFactNeighborY="-2523">
        <dgm:presLayoutVars>
          <dgm:chMax val="0"/>
          <dgm:bulletEnabled val="1"/>
        </dgm:presLayoutVars>
      </dgm:prSet>
      <dgm:spPr/>
    </dgm:pt>
    <dgm:pt modelId="{32D2400B-8EFB-4803-B2A8-367DC31E1CEC}" type="pres">
      <dgm:prSet presAssocID="{7A8B3A17-74CD-44BF-80EC-B5C161D6E399}" presName="negativeSpace" presStyleCnt="0"/>
      <dgm:spPr/>
    </dgm:pt>
    <dgm:pt modelId="{8537B292-01EA-4C22-A41F-DC66726835EE}" type="pres">
      <dgm:prSet presAssocID="{7A8B3A17-74CD-44BF-80EC-B5C161D6E399}" presName="childText" presStyleLbl="conFgAcc1" presStyleIdx="0" presStyleCnt="1" custLinFactNeighborY="-2800">
        <dgm:presLayoutVars>
          <dgm:bulletEnabled val="1"/>
        </dgm:presLayoutVars>
      </dgm:prSet>
      <dgm:spPr/>
    </dgm:pt>
  </dgm:ptLst>
  <dgm:cxnLst>
    <dgm:cxn modelId="{8FD5E610-D8CD-4395-904E-4B029B0D5D47}" type="presOf" srcId="{1F015539-72F8-4651-8B45-E7C19A8AF635}" destId="{B325288B-1B06-4A99-8758-D033CC5A8D87}" srcOrd="0" destOrd="0" presId="urn:microsoft.com/office/officeart/2005/8/layout/list1"/>
    <dgm:cxn modelId="{EC94A918-E438-4389-AB57-05D0CA77C16E}" srcId="{7A8B3A17-74CD-44BF-80EC-B5C161D6E399}" destId="{A3FDF638-9834-4388-8DB1-95BCFBFF00D2}" srcOrd="1" destOrd="0" parTransId="{9A176669-919B-4E56-A154-4E6C5E19B2BE}" sibTransId="{2AC97FC0-E0CD-4C4D-AFBD-87C21F571F1F}"/>
    <dgm:cxn modelId="{82DBCC31-1282-4A96-B84B-3855CE53C2D6}" srcId="{1F015539-72F8-4651-8B45-E7C19A8AF635}" destId="{7A8B3A17-74CD-44BF-80EC-B5C161D6E399}" srcOrd="0" destOrd="0" parTransId="{2A6475BB-6461-4242-8060-937504436305}" sibTransId="{7C837E5C-1FC0-4B52-80B1-8C1E7C8E39EA}"/>
    <dgm:cxn modelId="{618F2D4B-A811-4ACB-A289-54F5595F9E62}" type="presOf" srcId="{CBA7C343-9D51-433B-B05F-7F28BF337AAB}" destId="{8537B292-01EA-4C22-A41F-DC66726835EE}" srcOrd="0" destOrd="0" presId="urn:microsoft.com/office/officeart/2005/8/layout/list1"/>
    <dgm:cxn modelId="{D5CBF76E-B713-4E8F-AEC3-1B41371E778F}" srcId="{7A8B3A17-74CD-44BF-80EC-B5C161D6E399}" destId="{CBA7C343-9D51-433B-B05F-7F28BF337AAB}" srcOrd="0" destOrd="0" parTransId="{9CDDEB39-0120-4077-9D05-A156D469B152}" sibTransId="{B63C9D34-6FDD-4DDD-AA66-DB93428E355E}"/>
    <dgm:cxn modelId="{284C1494-2BA0-4284-AF11-5BCAD0869B77}" type="presOf" srcId="{7A8B3A17-74CD-44BF-80EC-B5C161D6E399}" destId="{EDE85C46-7EDD-4F35-909D-009406485AE7}" srcOrd="1" destOrd="0" presId="urn:microsoft.com/office/officeart/2005/8/layout/list1"/>
    <dgm:cxn modelId="{0EC147B8-EAB2-4C1F-8B79-477DBFE2E040}" type="presOf" srcId="{A3FDF638-9834-4388-8DB1-95BCFBFF00D2}" destId="{8537B292-01EA-4C22-A41F-DC66726835EE}" srcOrd="0" destOrd="1" presId="urn:microsoft.com/office/officeart/2005/8/layout/list1"/>
    <dgm:cxn modelId="{AFE515FF-508A-48EE-A169-E9034C3DFBEF}" type="presOf" srcId="{7A8B3A17-74CD-44BF-80EC-B5C161D6E399}" destId="{3C92BBF9-589E-4CD5-B58E-FBF971A351C6}" srcOrd="0" destOrd="0" presId="urn:microsoft.com/office/officeart/2005/8/layout/list1"/>
    <dgm:cxn modelId="{872271BF-1AAB-4003-BAE4-A80C87128E14}" type="presParOf" srcId="{B325288B-1B06-4A99-8758-D033CC5A8D87}" destId="{CF4500F7-D409-43C8-9399-790476D37DE8}" srcOrd="0" destOrd="0" presId="urn:microsoft.com/office/officeart/2005/8/layout/list1"/>
    <dgm:cxn modelId="{78947739-1A22-413B-9F5F-B5AC858CEBA4}" type="presParOf" srcId="{CF4500F7-D409-43C8-9399-790476D37DE8}" destId="{3C92BBF9-589E-4CD5-B58E-FBF971A351C6}" srcOrd="0" destOrd="0" presId="urn:microsoft.com/office/officeart/2005/8/layout/list1"/>
    <dgm:cxn modelId="{BB529569-5EFC-4F39-B747-E3A8BFE4F8FF}" type="presParOf" srcId="{CF4500F7-D409-43C8-9399-790476D37DE8}" destId="{EDE85C46-7EDD-4F35-909D-009406485AE7}" srcOrd="1" destOrd="0" presId="urn:microsoft.com/office/officeart/2005/8/layout/list1"/>
    <dgm:cxn modelId="{868B8FB5-DC89-4256-85E5-87445F1F3907}" type="presParOf" srcId="{B325288B-1B06-4A99-8758-D033CC5A8D87}" destId="{32D2400B-8EFB-4803-B2A8-367DC31E1CEC}" srcOrd="1" destOrd="0" presId="urn:microsoft.com/office/officeart/2005/8/layout/list1"/>
    <dgm:cxn modelId="{1671B9EC-FEC3-4520-8C7F-5DF512DB084D}" type="presParOf" srcId="{B325288B-1B06-4A99-8758-D033CC5A8D87}" destId="{8537B292-01EA-4C22-A41F-DC66726835E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015539-72F8-4651-8B45-E7C19A8AF63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FEE31AB-760E-488F-A149-981B50792877}">
      <dgm:prSet/>
      <dgm:spPr/>
      <dgm:t>
        <a:bodyPr/>
        <a:lstStyle/>
        <a:p>
          <a:pPr>
            <a:lnSpc>
              <a:spcPct val="100000"/>
            </a:lnSpc>
          </a:pPr>
          <a:r>
            <a:rPr lang="en-US" dirty="0"/>
            <a:t>Event triggered notifications</a:t>
          </a:r>
        </a:p>
      </dgm:t>
    </dgm:pt>
    <dgm:pt modelId="{96283146-BD57-4295-8919-ECCEDBCA54EA}" type="parTrans" cxnId="{2CC047F8-A13A-4380-8F76-6D33D36E37B1}">
      <dgm:prSet/>
      <dgm:spPr/>
      <dgm:t>
        <a:bodyPr/>
        <a:lstStyle/>
        <a:p>
          <a:endParaRPr lang="en-US"/>
        </a:p>
      </dgm:t>
    </dgm:pt>
    <dgm:pt modelId="{53822E39-1C68-42F5-93C1-49CFF52B22CC}" type="sibTrans" cxnId="{2CC047F8-A13A-4380-8F76-6D33D36E37B1}">
      <dgm:prSet/>
      <dgm:spPr/>
      <dgm:t>
        <a:bodyPr/>
        <a:lstStyle/>
        <a:p>
          <a:endParaRPr lang="en-US"/>
        </a:p>
      </dgm:t>
    </dgm:pt>
    <dgm:pt modelId="{BA566BD2-0F86-441B-8763-403F4467110B}">
      <dgm:prSet/>
      <dgm:spPr/>
      <dgm:t>
        <a:bodyPr/>
        <a:lstStyle/>
        <a:p>
          <a:pPr>
            <a:lnSpc>
              <a:spcPct val="100000"/>
            </a:lnSpc>
          </a:pPr>
          <a:r>
            <a:rPr lang="en-US" dirty="0"/>
            <a:t>Notifications sent to a specific role or location.</a:t>
          </a:r>
        </a:p>
      </dgm:t>
    </dgm:pt>
    <dgm:pt modelId="{027F67CB-5196-4D76-A3E7-F9D9909543EE}" type="parTrans" cxnId="{E6E4BD80-1059-456A-BC81-37A9CC799055}">
      <dgm:prSet/>
      <dgm:spPr/>
      <dgm:t>
        <a:bodyPr/>
        <a:lstStyle/>
        <a:p>
          <a:endParaRPr lang="en-US"/>
        </a:p>
      </dgm:t>
    </dgm:pt>
    <dgm:pt modelId="{C55A4F31-A786-49E5-855B-58269DB3FEE9}" type="sibTrans" cxnId="{E6E4BD80-1059-456A-BC81-37A9CC799055}">
      <dgm:prSet/>
      <dgm:spPr/>
      <dgm:t>
        <a:bodyPr/>
        <a:lstStyle/>
        <a:p>
          <a:endParaRPr lang="en-US"/>
        </a:p>
      </dgm:t>
    </dgm:pt>
    <dgm:pt modelId="{26AE3C42-B76A-4B53-8A22-D2AC68ED1EE1}">
      <dgm:prSet/>
      <dgm:spPr/>
      <dgm:t>
        <a:bodyPr/>
        <a:lstStyle/>
        <a:p>
          <a:pPr>
            <a:lnSpc>
              <a:spcPct val="100000"/>
            </a:lnSpc>
          </a:pPr>
          <a:r>
            <a:rPr lang="en-US" dirty="0"/>
            <a:t>Sent to prescribers via email, website pop up and/or text messages.</a:t>
          </a:r>
        </a:p>
      </dgm:t>
    </dgm:pt>
    <dgm:pt modelId="{4E7F2D18-77F5-43B9-89BA-56861423D808}" type="parTrans" cxnId="{57D47C9F-EC36-441D-9E6C-96A3606D3961}">
      <dgm:prSet/>
      <dgm:spPr/>
      <dgm:t>
        <a:bodyPr/>
        <a:lstStyle/>
        <a:p>
          <a:endParaRPr lang="en-US"/>
        </a:p>
      </dgm:t>
    </dgm:pt>
    <dgm:pt modelId="{F3D7643F-6646-4568-B714-3347B261F86A}" type="sibTrans" cxnId="{57D47C9F-EC36-441D-9E6C-96A3606D3961}">
      <dgm:prSet/>
      <dgm:spPr/>
      <dgm:t>
        <a:bodyPr/>
        <a:lstStyle/>
        <a:p>
          <a:endParaRPr lang="en-US"/>
        </a:p>
      </dgm:t>
    </dgm:pt>
    <dgm:pt modelId="{F6628F16-C93C-4DCB-AE06-12E32E8F82A2}">
      <dgm:prSet/>
      <dgm:spPr/>
      <dgm:t>
        <a:bodyPr/>
        <a:lstStyle/>
        <a:p>
          <a:pPr>
            <a:lnSpc>
              <a:spcPct val="100000"/>
            </a:lnSpc>
          </a:pPr>
          <a:r>
            <a:rPr lang="en-US" dirty="0"/>
            <a:t>Triggered when patient meeting a threshold such as overdose</a:t>
          </a:r>
        </a:p>
      </dgm:t>
    </dgm:pt>
    <dgm:pt modelId="{8FC1142D-9076-401D-B370-BC1282150594}" type="parTrans" cxnId="{80425BD1-891F-4738-9636-CB896AD7D819}">
      <dgm:prSet/>
      <dgm:spPr/>
      <dgm:t>
        <a:bodyPr/>
        <a:lstStyle/>
        <a:p>
          <a:endParaRPr lang="en-US"/>
        </a:p>
      </dgm:t>
    </dgm:pt>
    <dgm:pt modelId="{BFD6CD9F-466B-40A8-9C75-7C79FF8AE1FD}" type="sibTrans" cxnId="{80425BD1-891F-4738-9636-CB896AD7D819}">
      <dgm:prSet/>
      <dgm:spPr/>
      <dgm:t>
        <a:bodyPr/>
        <a:lstStyle/>
        <a:p>
          <a:endParaRPr lang="en-US"/>
        </a:p>
      </dgm:t>
    </dgm:pt>
    <dgm:pt modelId="{1D8FC34D-5934-4009-98A3-D2CF7651979F}">
      <dgm:prSet/>
      <dgm:spPr/>
      <dgm:t>
        <a:bodyPr/>
        <a:lstStyle/>
        <a:p>
          <a:pPr>
            <a:lnSpc>
              <a:spcPct val="100000"/>
            </a:lnSpc>
          </a:pPr>
          <a:r>
            <a:rPr lang="en-US" dirty="0"/>
            <a:t>Role/ Location Based Notifications</a:t>
          </a:r>
        </a:p>
      </dgm:t>
    </dgm:pt>
    <dgm:pt modelId="{463D6E4B-3ECC-42F4-8ACD-B3C9D24672F4}" type="parTrans" cxnId="{D91E08C1-D324-4C12-B6FF-9206A14633D1}">
      <dgm:prSet/>
      <dgm:spPr/>
      <dgm:t>
        <a:bodyPr/>
        <a:lstStyle/>
        <a:p>
          <a:endParaRPr lang="en-US"/>
        </a:p>
      </dgm:t>
    </dgm:pt>
    <dgm:pt modelId="{C5B575C8-DE1C-438E-9B9C-B4297400D254}" type="sibTrans" cxnId="{D91E08C1-D324-4C12-B6FF-9206A14633D1}">
      <dgm:prSet/>
      <dgm:spPr/>
      <dgm:t>
        <a:bodyPr/>
        <a:lstStyle/>
        <a:p>
          <a:endParaRPr lang="en-US"/>
        </a:p>
      </dgm:t>
    </dgm:pt>
    <dgm:pt modelId="{DA032CCA-6090-4AF3-8431-BDCE681C4211}">
      <dgm:prSet/>
      <dgm:spPr/>
      <dgm:t>
        <a:bodyPr/>
        <a:lstStyle/>
        <a:p>
          <a:pPr>
            <a:lnSpc>
              <a:spcPct val="100000"/>
            </a:lnSpc>
          </a:pPr>
          <a:r>
            <a:rPr lang="en-US" dirty="0"/>
            <a:t>Event types:</a:t>
          </a:r>
        </a:p>
      </dgm:t>
    </dgm:pt>
    <dgm:pt modelId="{98F1C8FD-7A15-4ED4-AD75-DCE2183A4788}" type="parTrans" cxnId="{7B6342AD-7E3A-43FE-B2DE-33CDE088D6F7}">
      <dgm:prSet/>
      <dgm:spPr/>
      <dgm:t>
        <a:bodyPr/>
        <a:lstStyle/>
        <a:p>
          <a:endParaRPr lang="en-US"/>
        </a:p>
      </dgm:t>
    </dgm:pt>
    <dgm:pt modelId="{D2CF093D-AA9D-4FDC-9F26-D8F292E11048}" type="sibTrans" cxnId="{7B6342AD-7E3A-43FE-B2DE-33CDE088D6F7}">
      <dgm:prSet/>
      <dgm:spPr/>
      <dgm:t>
        <a:bodyPr/>
        <a:lstStyle/>
        <a:p>
          <a:endParaRPr lang="en-US"/>
        </a:p>
      </dgm:t>
    </dgm:pt>
    <dgm:pt modelId="{75F63358-D2AB-4614-B118-A35212C8DA30}">
      <dgm:prSet/>
      <dgm:spPr/>
      <dgm:t>
        <a:bodyPr/>
        <a:lstStyle/>
        <a:p>
          <a:pPr>
            <a:lnSpc>
              <a:spcPct val="100000"/>
            </a:lnSpc>
          </a:pPr>
          <a:r>
            <a:rPr lang="en-US" dirty="0"/>
            <a:t>If a threshold is met</a:t>
          </a:r>
        </a:p>
      </dgm:t>
    </dgm:pt>
    <dgm:pt modelId="{2774A675-2D73-4C3F-A98C-7790659DA22B}" type="parTrans" cxnId="{CFE4FBEB-8601-4623-AA3D-F0B41AB6E241}">
      <dgm:prSet/>
      <dgm:spPr/>
      <dgm:t>
        <a:bodyPr/>
        <a:lstStyle/>
        <a:p>
          <a:endParaRPr lang="en-US"/>
        </a:p>
      </dgm:t>
    </dgm:pt>
    <dgm:pt modelId="{4BB2CE1F-0BE3-4438-938F-DEBA1C66E3C7}" type="sibTrans" cxnId="{CFE4FBEB-8601-4623-AA3D-F0B41AB6E241}">
      <dgm:prSet/>
      <dgm:spPr/>
      <dgm:t>
        <a:bodyPr/>
        <a:lstStyle/>
        <a:p>
          <a:endParaRPr lang="en-US"/>
        </a:p>
      </dgm:t>
    </dgm:pt>
    <dgm:pt modelId="{657ABE40-8600-460C-8771-E81DCDA97A48}">
      <dgm:prSet/>
      <dgm:spPr/>
      <dgm:t>
        <a:bodyPr/>
        <a:lstStyle/>
        <a:p>
          <a:pPr>
            <a:lnSpc>
              <a:spcPct val="100000"/>
            </a:lnSpc>
          </a:pPr>
          <a:r>
            <a:rPr lang="en-US"/>
            <a:t>Created by PMP admin</a:t>
          </a:r>
          <a:endParaRPr lang="en-US" dirty="0"/>
        </a:p>
      </dgm:t>
    </dgm:pt>
    <dgm:pt modelId="{6B0A3327-F87E-411B-8E52-105CA8781EA1}" type="parTrans" cxnId="{A5510C35-0508-4D97-8019-F7E5F8805A2F}">
      <dgm:prSet/>
      <dgm:spPr/>
      <dgm:t>
        <a:bodyPr/>
        <a:lstStyle/>
        <a:p>
          <a:endParaRPr lang="en-US"/>
        </a:p>
      </dgm:t>
    </dgm:pt>
    <dgm:pt modelId="{672284AE-CEEF-4BA1-BC7F-2DA0812FEE92}" type="sibTrans" cxnId="{A5510C35-0508-4D97-8019-F7E5F8805A2F}">
      <dgm:prSet/>
      <dgm:spPr/>
      <dgm:t>
        <a:bodyPr/>
        <a:lstStyle/>
        <a:p>
          <a:endParaRPr lang="en-US"/>
        </a:p>
      </dgm:t>
    </dgm:pt>
    <dgm:pt modelId="{B325288B-1B06-4A99-8758-D033CC5A8D87}" type="pres">
      <dgm:prSet presAssocID="{1F015539-72F8-4651-8B45-E7C19A8AF635}" presName="linear" presStyleCnt="0">
        <dgm:presLayoutVars>
          <dgm:dir/>
          <dgm:animLvl val="lvl"/>
          <dgm:resizeHandles val="exact"/>
        </dgm:presLayoutVars>
      </dgm:prSet>
      <dgm:spPr/>
    </dgm:pt>
    <dgm:pt modelId="{EC3DBA78-2F95-443F-BC0C-98A722B0732E}" type="pres">
      <dgm:prSet presAssocID="{0FEE31AB-760E-488F-A149-981B50792877}" presName="parentLin" presStyleCnt="0"/>
      <dgm:spPr/>
    </dgm:pt>
    <dgm:pt modelId="{2ACC80C9-6D50-4AD6-B671-FE8C55F2B011}" type="pres">
      <dgm:prSet presAssocID="{0FEE31AB-760E-488F-A149-981B50792877}" presName="parentLeftMargin" presStyleLbl="node1" presStyleIdx="0" presStyleCnt="2"/>
      <dgm:spPr/>
    </dgm:pt>
    <dgm:pt modelId="{EB315F2C-D858-42C4-9BE8-05D7210F88DD}" type="pres">
      <dgm:prSet presAssocID="{0FEE31AB-760E-488F-A149-981B50792877}" presName="parentText" presStyleLbl="node1" presStyleIdx="0" presStyleCnt="2">
        <dgm:presLayoutVars>
          <dgm:chMax val="0"/>
          <dgm:bulletEnabled val="1"/>
        </dgm:presLayoutVars>
      </dgm:prSet>
      <dgm:spPr/>
    </dgm:pt>
    <dgm:pt modelId="{50BC36EF-CA99-4178-9ED4-D6481A63EDF2}" type="pres">
      <dgm:prSet presAssocID="{0FEE31AB-760E-488F-A149-981B50792877}" presName="negativeSpace" presStyleCnt="0"/>
      <dgm:spPr/>
    </dgm:pt>
    <dgm:pt modelId="{227B5EAF-5B05-4B3B-BA8C-DD708C28B6B5}" type="pres">
      <dgm:prSet presAssocID="{0FEE31AB-760E-488F-A149-981B50792877}" presName="childText" presStyleLbl="conFgAcc1" presStyleIdx="0" presStyleCnt="2">
        <dgm:presLayoutVars>
          <dgm:bulletEnabled val="1"/>
        </dgm:presLayoutVars>
      </dgm:prSet>
      <dgm:spPr/>
    </dgm:pt>
    <dgm:pt modelId="{015A36E4-8D98-4CB5-8F66-F5CBB741C0E4}" type="pres">
      <dgm:prSet presAssocID="{53822E39-1C68-42F5-93C1-49CFF52B22CC}" presName="spaceBetweenRectangles" presStyleCnt="0"/>
      <dgm:spPr/>
    </dgm:pt>
    <dgm:pt modelId="{B513E314-7EA6-439E-A675-8364E07F8D74}" type="pres">
      <dgm:prSet presAssocID="{1D8FC34D-5934-4009-98A3-D2CF7651979F}" presName="parentLin" presStyleCnt="0"/>
      <dgm:spPr/>
    </dgm:pt>
    <dgm:pt modelId="{2332F83C-2279-4E0C-98DF-059CADC85A73}" type="pres">
      <dgm:prSet presAssocID="{1D8FC34D-5934-4009-98A3-D2CF7651979F}" presName="parentLeftMargin" presStyleLbl="node1" presStyleIdx="0" presStyleCnt="2"/>
      <dgm:spPr/>
    </dgm:pt>
    <dgm:pt modelId="{2C8859FB-9D83-49DB-B381-C9FC451B924B}" type="pres">
      <dgm:prSet presAssocID="{1D8FC34D-5934-4009-98A3-D2CF7651979F}" presName="parentText" presStyleLbl="node1" presStyleIdx="1" presStyleCnt="2">
        <dgm:presLayoutVars>
          <dgm:chMax val="0"/>
          <dgm:bulletEnabled val="1"/>
        </dgm:presLayoutVars>
      </dgm:prSet>
      <dgm:spPr/>
    </dgm:pt>
    <dgm:pt modelId="{212197CB-D9CE-4B7A-97DC-4595E7ACAAB6}" type="pres">
      <dgm:prSet presAssocID="{1D8FC34D-5934-4009-98A3-D2CF7651979F}" presName="negativeSpace" presStyleCnt="0"/>
      <dgm:spPr/>
    </dgm:pt>
    <dgm:pt modelId="{0003EFA5-4D2C-44BA-8AB7-AAF7126FB0EA}" type="pres">
      <dgm:prSet presAssocID="{1D8FC34D-5934-4009-98A3-D2CF7651979F}" presName="childText" presStyleLbl="conFgAcc1" presStyleIdx="1" presStyleCnt="2">
        <dgm:presLayoutVars>
          <dgm:bulletEnabled val="1"/>
        </dgm:presLayoutVars>
      </dgm:prSet>
      <dgm:spPr/>
    </dgm:pt>
  </dgm:ptLst>
  <dgm:cxnLst>
    <dgm:cxn modelId="{EF667506-A919-4547-BDA6-9E94EF1CE5B6}" type="presOf" srcId="{26AE3C42-B76A-4B53-8A22-D2AC68ED1EE1}" destId="{227B5EAF-5B05-4B3B-BA8C-DD708C28B6B5}" srcOrd="0" destOrd="1" presId="urn:microsoft.com/office/officeart/2005/8/layout/list1"/>
    <dgm:cxn modelId="{B41CC413-7576-4A6B-B709-F3C35857DAF2}" type="presOf" srcId="{1D8FC34D-5934-4009-98A3-D2CF7651979F}" destId="{2C8859FB-9D83-49DB-B381-C9FC451B924B}" srcOrd="1" destOrd="0" presId="urn:microsoft.com/office/officeart/2005/8/layout/list1"/>
    <dgm:cxn modelId="{2A65F814-C8B6-4CC5-A05B-E0A98E7840E2}" type="presOf" srcId="{F6628F16-C93C-4DCB-AE06-12E32E8F82A2}" destId="{227B5EAF-5B05-4B3B-BA8C-DD708C28B6B5}" srcOrd="0" destOrd="0" presId="urn:microsoft.com/office/officeart/2005/8/layout/list1"/>
    <dgm:cxn modelId="{FDCDAB17-CDE3-4C13-B122-535828D3F997}" type="presOf" srcId="{657ABE40-8600-460C-8771-E81DCDA97A48}" destId="{227B5EAF-5B05-4B3B-BA8C-DD708C28B6B5}" srcOrd="0" destOrd="4" presId="urn:microsoft.com/office/officeart/2005/8/layout/list1"/>
    <dgm:cxn modelId="{38264E2B-6EB7-4020-8609-9D7FAAC761C0}" type="presOf" srcId="{75F63358-D2AB-4614-B118-A35212C8DA30}" destId="{227B5EAF-5B05-4B3B-BA8C-DD708C28B6B5}" srcOrd="0" destOrd="3" presId="urn:microsoft.com/office/officeart/2005/8/layout/list1"/>
    <dgm:cxn modelId="{A5510C35-0508-4D97-8019-F7E5F8805A2F}" srcId="{DA032CCA-6090-4AF3-8431-BDCE681C4211}" destId="{657ABE40-8600-460C-8771-E81DCDA97A48}" srcOrd="1" destOrd="0" parTransId="{6B0A3327-F87E-411B-8E52-105CA8781EA1}" sibTransId="{672284AE-CEEF-4BA1-BC7F-2DA0812FEE92}"/>
    <dgm:cxn modelId="{1049B23A-B0FA-437E-8E9C-8530EDD9E57B}" type="presOf" srcId="{BA566BD2-0F86-441B-8763-403F4467110B}" destId="{0003EFA5-4D2C-44BA-8AB7-AAF7126FB0EA}" srcOrd="0" destOrd="0" presId="urn:microsoft.com/office/officeart/2005/8/layout/list1"/>
    <dgm:cxn modelId="{50F04F47-2649-438D-BE74-A18C45ED9953}" type="presOf" srcId="{1D8FC34D-5934-4009-98A3-D2CF7651979F}" destId="{2332F83C-2279-4E0C-98DF-059CADC85A73}" srcOrd="0" destOrd="0" presId="urn:microsoft.com/office/officeart/2005/8/layout/list1"/>
    <dgm:cxn modelId="{A5397F55-25AA-4362-8574-AF10F83AC042}" type="presOf" srcId="{0FEE31AB-760E-488F-A149-981B50792877}" destId="{2ACC80C9-6D50-4AD6-B671-FE8C55F2B011}" srcOrd="0" destOrd="0" presId="urn:microsoft.com/office/officeart/2005/8/layout/list1"/>
    <dgm:cxn modelId="{38191E7D-14DD-4118-89F1-93E67F3615EF}" type="presOf" srcId="{1F015539-72F8-4651-8B45-E7C19A8AF635}" destId="{B325288B-1B06-4A99-8758-D033CC5A8D87}" srcOrd="0" destOrd="0" presId="urn:microsoft.com/office/officeart/2005/8/layout/list1"/>
    <dgm:cxn modelId="{E6E4BD80-1059-456A-BC81-37A9CC799055}" srcId="{1D8FC34D-5934-4009-98A3-D2CF7651979F}" destId="{BA566BD2-0F86-441B-8763-403F4467110B}" srcOrd="0" destOrd="0" parTransId="{027F67CB-5196-4D76-A3E7-F9D9909543EE}" sibTransId="{C55A4F31-A786-49E5-855B-58269DB3FEE9}"/>
    <dgm:cxn modelId="{4DA06D85-9A5F-481A-A7BA-5F359100900F}" type="presOf" srcId="{DA032CCA-6090-4AF3-8431-BDCE681C4211}" destId="{227B5EAF-5B05-4B3B-BA8C-DD708C28B6B5}" srcOrd="0" destOrd="2" presId="urn:microsoft.com/office/officeart/2005/8/layout/list1"/>
    <dgm:cxn modelId="{57D47C9F-EC36-441D-9E6C-96A3606D3961}" srcId="{0FEE31AB-760E-488F-A149-981B50792877}" destId="{26AE3C42-B76A-4B53-8A22-D2AC68ED1EE1}" srcOrd="1" destOrd="0" parTransId="{4E7F2D18-77F5-43B9-89BA-56861423D808}" sibTransId="{F3D7643F-6646-4568-B714-3347B261F86A}"/>
    <dgm:cxn modelId="{7B6342AD-7E3A-43FE-B2DE-33CDE088D6F7}" srcId="{0FEE31AB-760E-488F-A149-981B50792877}" destId="{DA032CCA-6090-4AF3-8431-BDCE681C4211}" srcOrd="2" destOrd="0" parTransId="{98F1C8FD-7A15-4ED4-AD75-DCE2183A4788}" sibTransId="{D2CF093D-AA9D-4FDC-9F26-D8F292E11048}"/>
    <dgm:cxn modelId="{D91E08C1-D324-4C12-B6FF-9206A14633D1}" srcId="{1F015539-72F8-4651-8B45-E7C19A8AF635}" destId="{1D8FC34D-5934-4009-98A3-D2CF7651979F}" srcOrd="1" destOrd="0" parTransId="{463D6E4B-3ECC-42F4-8ACD-B3C9D24672F4}" sibTransId="{C5B575C8-DE1C-438E-9B9C-B4297400D254}"/>
    <dgm:cxn modelId="{80425BD1-891F-4738-9636-CB896AD7D819}" srcId="{0FEE31AB-760E-488F-A149-981B50792877}" destId="{F6628F16-C93C-4DCB-AE06-12E32E8F82A2}" srcOrd="0" destOrd="0" parTransId="{8FC1142D-9076-401D-B370-BC1282150594}" sibTransId="{BFD6CD9F-466B-40A8-9C75-7C79FF8AE1FD}"/>
    <dgm:cxn modelId="{CFE4FBEB-8601-4623-AA3D-F0B41AB6E241}" srcId="{DA032CCA-6090-4AF3-8431-BDCE681C4211}" destId="{75F63358-D2AB-4614-B118-A35212C8DA30}" srcOrd="0" destOrd="0" parTransId="{2774A675-2D73-4C3F-A98C-7790659DA22B}" sibTransId="{4BB2CE1F-0BE3-4438-938F-DEBA1C66E3C7}"/>
    <dgm:cxn modelId="{9EE04DF1-6B64-4A77-BEAF-A3D16EED8DAF}" type="presOf" srcId="{0FEE31AB-760E-488F-A149-981B50792877}" destId="{EB315F2C-D858-42C4-9BE8-05D7210F88DD}" srcOrd="1" destOrd="0" presId="urn:microsoft.com/office/officeart/2005/8/layout/list1"/>
    <dgm:cxn modelId="{2CC047F8-A13A-4380-8F76-6D33D36E37B1}" srcId="{1F015539-72F8-4651-8B45-E7C19A8AF635}" destId="{0FEE31AB-760E-488F-A149-981B50792877}" srcOrd="0" destOrd="0" parTransId="{96283146-BD57-4295-8919-ECCEDBCA54EA}" sibTransId="{53822E39-1C68-42F5-93C1-49CFF52B22CC}"/>
    <dgm:cxn modelId="{8EF488E6-0EE6-45F2-A0AB-4C79B1EAB2C1}" type="presParOf" srcId="{B325288B-1B06-4A99-8758-D033CC5A8D87}" destId="{EC3DBA78-2F95-443F-BC0C-98A722B0732E}" srcOrd="0" destOrd="0" presId="urn:microsoft.com/office/officeart/2005/8/layout/list1"/>
    <dgm:cxn modelId="{0C3BC7AB-F4A8-466F-BDE0-CBA23C118AE1}" type="presParOf" srcId="{EC3DBA78-2F95-443F-BC0C-98A722B0732E}" destId="{2ACC80C9-6D50-4AD6-B671-FE8C55F2B011}" srcOrd="0" destOrd="0" presId="urn:microsoft.com/office/officeart/2005/8/layout/list1"/>
    <dgm:cxn modelId="{5DF23E27-D679-4CCF-91BA-EF142679E15B}" type="presParOf" srcId="{EC3DBA78-2F95-443F-BC0C-98A722B0732E}" destId="{EB315F2C-D858-42C4-9BE8-05D7210F88DD}" srcOrd="1" destOrd="0" presId="urn:microsoft.com/office/officeart/2005/8/layout/list1"/>
    <dgm:cxn modelId="{5E4E7559-D3D0-4E50-897D-C5B7F2C7B198}" type="presParOf" srcId="{B325288B-1B06-4A99-8758-D033CC5A8D87}" destId="{50BC36EF-CA99-4178-9ED4-D6481A63EDF2}" srcOrd="1" destOrd="0" presId="urn:microsoft.com/office/officeart/2005/8/layout/list1"/>
    <dgm:cxn modelId="{4049B57E-1BE9-4338-B262-C6A2364EB9DB}" type="presParOf" srcId="{B325288B-1B06-4A99-8758-D033CC5A8D87}" destId="{227B5EAF-5B05-4B3B-BA8C-DD708C28B6B5}" srcOrd="2" destOrd="0" presId="urn:microsoft.com/office/officeart/2005/8/layout/list1"/>
    <dgm:cxn modelId="{8863FE41-5CB4-4650-A875-D43BDE38A960}" type="presParOf" srcId="{B325288B-1B06-4A99-8758-D033CC5A8D87}" destId="{015A36E4-8D98-4CB5-8F66-F5CBB741C0E4}" srcOrd="3" destOrd="0" presId="urn:microsoft.com/office/officeart/2005/8/layout/list1"/>
    <dgm:cxn modelId="{2714413D-BC4F-4779-AC2F-1432FC3BC3AB}" type="presParOf" srcId="{B325288B-1B06-4A99-8758-D033CC5A8D87}" destId="{B513E314-7EA6-439E-A675-8364E07F8D74}" srcOrd="4" destOrd="0" presId="urn:microsoft.com/office/officeart/2005/8/layout/list1"/>
    <dgm:cxn modelId="{A332FAFE-C023-4E1B-90FD-A242D8A66890}" type="presParOf" srcId="{B513E314-7EA6-439E-A675-8364E07F8D74}" destId="{2332F83C-2279-4E0C-98DF-059CADC85A73}" srcOrd="0" destOrd="0" presId="urn:microsoft.com/office/officeart/2005/8/layout/list1"/>
    <dgm:cxn modelId="{1727E420-35E9-4800-AF6E-875923BF20F8}" type="presParOf" srcId="{B513E314-7EA6-439E-A675-8364E07F8D74}" destId="{2C8859FB-9D83-49DB-B381-C9FC451B924B}" srcOrd="1" destOrd="0" presId="urn:microsoft.com/office/officeart/2005/8/layout/list1"/>
    <dgm:cxn modelId="{E98D4C43-1C89-44C8-83B3-F914E03B49D7}" type="presParOf" srcId="{B325288B-1B06-4A99-8758-D033CC5A8D87}" destId="{212197CB-D9CE-4B7A-97DC-4595E7ACAAB6}" srcOrd="5" destOrd="0" presId="urn:microsoft.com/office/officeart/2005/8/layout/list1"/>
    <dgm:cxn modelId="{7334DE0B-1C55-4ACF-9F50-29DE15A120E2}" type="presParOf" srcId="{B325288B-1B06-4A99-8758-D033CC5A8D87}" destId="{0003EFA5-4D2C-44BA-8AB7-AAF7126FB0E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EA618-1172-41A7-A04F-E2DA069A4E9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972B4AC-6F07-4DC5-A594-AE1D54B166A6}">
      <dgm:prSet/>
      <dgm:spPr/>
      <dgm:t>
        <a:bodyPr/>
        <a:lstStyle/>
        <a:p>
          <a:r>
            <a:rPr lang="en-US"/>
            <a:t>Helpline referral system</a:t>
          </a:r>
        </a:p>
      </dgm:t>
    </dgm:pt>
    <dgm:pt modelId="{8FA25BDA-BBFD-4025-9C2A-CC3F208FC0E2}" type="parTrans" cxnId="{7A2A49EA-D312-47C5-A71F-2A9C54B8393A}">
      <dgm:prSet/>
      <dgm:spPr/>
      <dgm:t>
        <a:bodyPr/>
        <a:lstStyle/>
        <a:p>
          <a:endParaRPr lang="en-US"/>
        </a:p>
      </dgm:t>
    </dgm:pt>
    <dgm:pt modelId="{8F920B37-B2AF-4CD8-8ED6-54A6086BDEF4}" type="sibTrans" cxnId="{7A2A49EA-D312-47C5-A71F-2A9C54B8393A}">
      <dgm:prSet/>
      <dgm:spPr/>
      <dgm:t>
        <a:bodyPr/>
        <a:lstStyle/>
        <a:p>
          <a:endParaRPr lang="en-US"/>
        </a:p>
      </dgm:t>
    </dgm:pt>
    <dgm:pt modelId="{67B56EEA-E5C4-457D-9D00-23B5FBD71DB4}">
      <dgm:prSet/>
      <dgm:spPr/>
      <dgm:t>
        <a:bodyPr/>
        <a:lstStyle/>
        <a:p>
          <a:r>
            <a:rPr lang="en-US"/>
            <a:t>IANS</a:t>
          </a:r>
        </a:p>
      </dgm:t>
    </dgm:pt>
    <dgm:pt modelId="{3D5B4ADA-9DA5-444D-BA3B-14DD26DDE4C3}" type="parTrans" cxnId="{6306D042-2F4F-428A-9DC3-F7BB6C2DDB01}">
      <dgm:prSet/>
      <dgm:spPr/>
      <dgm:t>
        <a:bodyPr/>
        <a:lstStyle/>
        <a:p>
          <a:endParaRPr lang="en-US"/>
        </a:p>
      </dgm:t>
    </dgm:pt>
    <dgm:pt modelId="{040FBCD3-3618-4C78-BB40-E2ED0E5C8355}" type="sibTrans" cxnId="{6306D042-2F4F-428A-9DC3-F7BB6C2DDB01}">
      <dgm:prSet/>
      <dgm:spPr/>
      <dgm:t>
        <a:bodyPr/>
        <a:lstStyle/>
        <a:p>
          <a:endParaRPr lang="en-US"/>
        </a:p>
      </dgm:t>
    </dgm:pt>
    <dgm:pt modelId="{BC5EB346-3090-4070-870D-87EDABD1F423}" type="pres">
      <dgm:prSet presAssocID="{B1DEA618-1172-41A7-A04F-E2DA069A4E9D}" presName="diagram" presStyleCnt="0">
        <dgm:presLayoutVars>
          <dgm:dir/>
          <dgm:resizeHandles val="exact"/>
        </dgm:presLayoutVars>
      </dgm:prSet>
      <dgm:spPr/>
    </dgm:pt>
    <dgm:pt modelId="{5AF6CACE-64B1-47F2-A0F1-176EE886F87A}" type="pres">
      <dgm:prSet presAssocID="{B972B4AC-6F07-4DC5-A594-AE1D54B166A6}" presName="node" presStyleLbl="node1" presStyleIdx="0" presStyleCnt="2">
        <dgm:presLayoutVars>
          <dgm:bulletEnabled val="1"/>
        </dgm:presLayoutVars>
      </dgm:prSet>
      <dgm:spPr/>
    </dgm:pt>
    <dgm:pt modelId="{21409147-8E09-4E6C-8CEA-2DB79BC0A532}" type="pres">
      <dgm:prSet presAssocID="{8F920B37-B2AF-4CD8-8ED6-54A6086BDEF4}" presName="sibTrans" presStyleCnt="0"/>
      <dgm:spPr/>
    </dgm:pt>
    <dgm:pt modelId="{955047CC-15D6-4095-B47E-B71091E33FD0}" type="pres">
      <dgm:prSet presAssocID="{67B56EEA-E5C4-457D-9D00-23B5FBD71DB4}" presName="node" presStyleLbl="node1" presStyleIdx="1" presStyleCnt="2">
        <dgm:presLayoutVars>
          <dgm:bulletEnabled val="1"/>
        </dgm:presLayoutVars>
      </dgm:prSet>
      <dgm:spPr/>
    </dgm:pt>
  </dgm:ptLst>
  <dgm:cxnLst>
    <dgm:cxn modelId="{6306D042-2F4F-428A-9DC3-F7BB6C2DDB01}" srcId="{B1DEA618-1172-41A7-A04F-E2DA069A4E9D}" destId="{67B56EEA-E5C4-457D-9D00-23B5FBD71DB4}" srcOrd="1" destOrd="0" parTransId="{3D5B4ADA-9DA5-444D-BA3B-14DD26DDE4C3}" sibTransId="{040FBCD3-3618-4C78-BB40-E2ED0E5C8355}"/>
    <dgm:cxn modelId="{58AE1A4E-5E72-4527-96D0-DB1AF4ECCD67}" type="presOf" srcId="{B1DEA618-1172-41A7-A04F-E2DA069A4E9D}" destId="{BC5EB346-3090-4070-870D-87EDABD1F423}" srcOrd="0" destOrd="0" presId="urn:microsoft.com/office/officeart/2005/8/layout/default"/>
    <dgm:cxn modelId="{22EE6657-3A7A-4F7F-B427-0E62273CF347}" type="presOf" srcId="{B972B4AC-6F07-4DC5-A594-AE1D54B166A6}" destId="{5AF6CACE-64B1-47F2-A0F1-176EE886F87A}" srcOrd="0" destOrd="0" presId="urn:microsoft.com/office/officeart/2005/8/layout/default"/>
    <dgm:cxn modelId="{0ED0A6DB-BDFD-4A19-9E7C-6BCA57F6D424}" type="presOf" srcId="{67B56EEA-E5C4-457D-9D00-23B5FBD71DB4}" destId="{955047CC-15D6-4095-B47E-B71091E33FD0}" srcOrd="0" destOrd="0" presId="urn:microsoft.com/office/officeart/2005/8/layout/default"/>
    <dgm:cxn modelId="{7A2A49EA-D312-47C5-A71F-2A9C54B8393A}" srcId="{B1DEA618-1172-41A7-A04F-E2DA069A4E9D}" destId="{B972B4AC-6F07-4DC5-A594-AE1D54B166A6}" srcOrd="0" destOrd="0" parTransId="{8FA25BDA-BBFD-4025-9C2A-CC3F208FC0E2}" sibTransId="{8F920B37-B2AF-4CD8-8ED6-54A6086BDEF4}"/>
    <dgm:cxn modelId="{4BF93866-2F60-4CFF-B682-86D323D42047}" type="presParOf" srcId="{BC5EB346-3090-4070-870D-87EDABD1F423}" destId="{5AF6CACE-64B1-47F2-A0F1-176EE886F87A}" srcOrd="0" destOrd="0" presId="urn:microsoft.com/office/officeart/2005/8/layout/default"/>
    <dgm:cxn modelId="{689FE023-8843-4C77-8AB6-6BE1B3ADE3C0}" type="presParOf" srcId="{BC5EB346-3090-4070-870D-87EDABD1F423}" destId="{21409147-8E09-4E6C-8CEA-2DB79BC0A532}" srcOrd="1" destOrd="0" presId="urn:microsoft.com/office/officeart/2005/8/layout/default"/>
    <dgm:cxn modelId="{45E97E72-F0E7-4E24-A6FE-8C90C849A129}" type="presParOf" srcId="{BC5EB346-3090-4070-870D-87EDABD1F423}" destId="{955047CC-15D6-4095-B47E-B71091E33FD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015539-72F8-4651-8B45-E7C19A8AF63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06448F1-2477-4BFB-8458-D1E884619D43}">
      <dgm:prSet/>
      <dgm:spPr/>
      <dgm:t>
        <a:bodyPr/>
        <a:lstStyle/>
        <a:p>
          <a:r>
            <a:rPr lang="en-US"/>
            <a:t>PMP website updates</a:t>
          </a:r>
          <a:endParaRPr lang="en-US" dirty="0"/>
        </a:p>
      </dgm:t>
    </dgm:pt>
    <dgm:pt modelId="{3C7281A3-4074-4684-8808-684595737D6A}" type="parTrans" cxnId="{F7F5D177-592A-468C-A50F-1670FEAA9588}">
      <dgm:prSet/>
      <dgm:spPr/>
      <dgm:t>
        <a:bodyPr/>
        <a:lstStyle/>
        <a:p>
          <a:endParaRPr lang="en-US"/>
        </a:p>
      </dgm:t>
    </dgm:pt>
    <dgm:pt modelId="{A1BEFB90-00CC-4BB2-A0FC-965303E280B2}" type="sibTrans" cxnId="{F7F5D177-592A-468C-A50F-1670FEAA9588}">
      <dgm:prSet/>
      <dgm:spPr/>
      <dgm:t>
        <a:bodyPr/>
        <a:lstStyle/>
        <a:p>
          <a:endParaRPr lang="en-US"/>
        </a:p>
      </dgm:t>
    </dgm:pt>
    <dgm:pt modelId="{1534BBB3-F102-4861-9675-63740D0ACA76}">
      <dgm:prSet/>
      <dgm:spPr/>
      <dgm:t>
        <a:bodyPr/>
        <a:lstStyle/>
        <a:p>
          <a:r>
            <a:rPr lang="en-US" dirty="0"/>
            <a:t>FAQs about PMP, if any. (at max 2 questions per newsletter)</a:t>
          </a:r>
        </a:p>
      </dgm:t>
    </dgm:pt>
    <dgm:pt modelId="{5003CEDD-47DC-4498-8824-BF8D617DCD29}" type="parTrans" cxnId="{287DF8D4-AB94-4925-AE39-B8678C9D5F68}">
      <dgm:prSet/>
      <dgm:spPr/>
      <dgm:t>
        <a:bodyPr/>
        <a:lstStyle/>
        <a:p>
          <a:endParaRPr lang="en-US"/>
        </a:p>
      </dgm:t>
    </dgm:pt>
    <dgm:pt modelId="{8DCB704B-3C37-4C4B-9F0E-45EB014DFEAD}" type="sibTrans" cxnId="{287DF8D4-AB94-4925-AE39-B8678C9D5F68}">
      <dgm:prSet/>
      <dgm:spPr/>
      <dgm:t>
        <a:bodyPr/>
        <a:lstStyle/>
        <a:p>
          <a:endParaRPr lang="en-US"/>
        </a:p>
      </dgm:t>
    </dgm:pt>
    <dgm:pt modelId="{AC4E9CF3-1F14-4D3A-80A1-044F02EAD836}">
      <dgm:prSet/>
      <dgm:spPr/>
      <dgm:t>
        <a:bodyPr/>
        <a:lstStyle/>
        <a:p>
          <a:r>
            <a:rPr lang="en-US"/>
            <a:t>Response to COVID-19</a:t>
          </a:r>
          <a:endParaRPr lang="en-US" dirty="0"/>
        </a:p>
      </dgm:t>
    </dgm:pt>
    <dgm:pt modelId="{2678F602-2807-4813-83BC-5AD363A93276}" type="parTrans" cxnId="{45E9CFF0-C115-44C4-9CFD-3BB31C5044BE}">
      <dgm:prSet/>
      <dgm:spPr/>
      <dgm:t>
        <a:bodyPr/>
        <a:lstStyle/>
        <a:p>
          <a:endParaRPr lang="en-US"/>
        </a:p>
      </dgm:t>
    </dgm:pt>
    <dgm:pt modelId="{79471539-4E05-474C-A160-A7CDEBF66881}" type="sibTrans" cxnId="{45E9CFF0-C115-44C4-9CFD-3BB31C5044BE}">
      <dgm:prSet/>
      <dgm:spPr/>
      <dgm:t>
        <a:bodyPr/>
        <a:lstStyle/>
        <a:p>
          <a:endParaRPr lang="en-US"/>
        </a:p>
      </dgm:t>
    </dgm:pt>
    <dgm:pt modelId="{62028393-197B-4246-856B-EA15F0550AAB}">
      <dgm:prSet/>
      <dgm:spPr/>
      <dgm:t>
        <a:bodyPr/>
        <a:lstStyle/>
        <a:p>
          <a:r>
            <a:rPr lang="en-US"/>
            <a:t>Data graph </a:t>
          </a:r>
          <a:endParaRPr lang="en-US" dirty="0"/>
        </a:p>
      </dgm:t>
    </dgm:pt>
    <dgm:pt modelId="{68549F81-63CB-44EF-9546-2E217F6FB45F}" type="parTrans" cxnId="{2481E9F0-A049-42FD-8518-A69E5A0E408F}">
      <dgm:prSet/>
      <dgm:spPr/>
      <dgm:t>
        <a:bodyPr/>
        <a:lstStyle/>
        <a:p>
          <a:endParaRPr lang="en-US"/>
        </a:p>
      </dgm:t>
    </dgm:pt>
    <dgm:pt modelId="{FFB4F2BD-74E5-4DEF-B3EF-3A0F151E02B7}" type="sibTrans" cxnId="{2481E9F0-A049-42FD-8518-A69E5A0E408F}">
      <dgm:prSet/>
      <dgm:spPr/>
      <dgm:t>
        <a:bodyPr/>
        <a:lstStyle/>
        <a:p>
          <a:endParaRPr lang="en-US"/>
        </a:p>
      </dgm:t>
    </dgm:pt>
    <dgm:pt modelId="{9DE07B0E-8EB4-41F5-83B4-7EDDCEE82A08}" type="pres">
      <dgm:prSet presAssocID="{1F015539-72F8-4651-8B45-E7C19A8AF635}" presName="diagram" presStyleCnt="0">
        <dgm:presLayoutVars>
          <dgm:dir/>
          <dgm:resizeHandles val="exact"/>
        </dgm:presLayoutVars>
      </dgm:prSet>
      <dgm:spPr/>
    </dgm:pt>
    <dgm:pt modelId="{ED71B492-C34B-4598-BA15-6BC54F383D45}" type="pres">
      <dgm:prSet presAssocID="{E06448F1-2477-4BFB-8458-D1E884619D43}" presName="node" presStyleLbl="node1" presStyleIdx="0" presStyleCnt="4">
        <dgm:presLayoutVars>
          <dgm:bulletEnabled val="1"/>
        </dgm:presLayoutVars>
      </dgm:prSet>
      <dgm:spPr/>
    </dgm:pt>
    <dgm:pt modelId="{D946DF51-653F-45AA-85B2-6BC5FCAAACC4}" type="pres">
      <dgm:prSet presAssocID="{A1BEFB90-00CC-4BB2-A0FC-965303E280B2}" presName="sibTrans" presStyleCnt="0"/>
      <dgm:spPr/>
    </dgm:pt>
    <dgm:pt modelId="{67C06B99-434B-41A4-BC8B-A19CC82C3936}" type="pres">
      <dgm:prSet presAssocID="{1534BBB3-F102-4861-9675-63740D0ACA76}" presName="node" presStyleLbl="node1" presStyleIdx="1" presStyleCnt="4">
        <dgm:presLayoutVars>
          <dgm:bulletEnabled val="1"/>
        </dgm:presLayoutVars>
      </dgm:prSet>
      <dgm:spPr/>
    </dgm:pt>
    <dgm:pt modelId="{AC86D751-6C3E-4803-A981-174D95C24AFB}" type="pres">
      <dgm:prSet presAssocID="{8DCB704B-3C37-4C4B-9F0E-45EB014DFEAD}" presName="sibTrans" presStyleCnt="0"/>
      <dgm:spPr/>
    </dgm:pt>
    <dgm:pt modelId="{8C5E6203-A0F3-4E27-B2E0-C3F249FFDA36}" type="pres">
      <dgm:prSet presAssocID="{AC4E9CF3-1F14-4D3A-80A1-044F02EAD836}" presName="node" presStyleLbl="node1" presStyleIdx="2" presStyleCnt="4">
        <dgm:presLayoutVars>
          <dgm:bulletEnabled val="1"/>
        </dgm:presLayoutVars>
      </dgm:prSet>
      <dgm:spPr/>
    </dgm:pt>
    <dgm:pt modelId="{88A02FEF-1419-49C1-BD82-D56655FA1732}" type="pres">
      <dgm:prSet presAssocID="{79471539-4E05-474C-A160-A7CDEBF66881}" presName="sibTrans" presStyleCnt="0"/>
      <dgm:spPr/>
    </dgm:pt>
    <dgm:pt modelId="{C0817DFC-C602-42DD-A832-A310345AFBE5}" type="pres">
      <dgm:prSet presAssocID="{62028393-197B-4246-856B-EA15F0550AAB}" presName="node" presStyleLbl="node1" presStyleIdx="3" presStyleCnt="4">
        <dgm:presLayoutVars>
          <dgm:bulletEnabled val="1"/>
        </dgm:presLayoutVars>
      </dgm:prSet>
      <dgm:spPr/>
    </dgm:pt>
  </dgm:ptLst>
  <dgm:cxnLst>
    <dgm:cxn modelId="{0F3AB724-D846-4BAC-93FB-FF184D639F26}" type="presOf" srcId="{1534BBB3-F102-4861-9675-63740D0ACA76}" destId="{67C06B99-434B-41A4-BC8B-A19CC82C3936}" srcOrd="0" destOrd="0" presId="urn:microsoft.com/office/officeart/2005/8/layout/default"/>
    <dgm:cxn modelId="{99CF305B-B78D-4FC0-B556-D99437B4BD68}" type="presOf" srcId="{1F015539-72F8-4651-8B45-E7C19A8AF635}" destId="{9DE07B0E-8EB4-41F5-83B4-7EDDCEE82A08}" srcOrd="0" destOrd="0" presId="urn:microsoft.com/office/officeart/2005/8/layout/default"/>
    <dgm:cxn modelId="{F7F5D177-592A-468C-A50F-1670FEAA9588}" srcId="{1F015539-72F8-4651-8B45-E7C19A8AF635}" destId="{E06448F1-2477-4BFB-8458-D1E884619D43}" srcOrd="0" destOrd="0" parTransId="{3C7281A3-4074-4684-8808-684595737D6A}" sibTransId="{A1BEFB90-00CC-4BB2-A0FC-965303E280B2}"/>
    <dgm:cxn modelId="{FDE4B69C-60B8-40EF-8011-27F427D7A5A2}" type="presOf" srcId="{AC4E9CF3-1F14-4D3A-80A1-044F02EAD836}" destId="{8C5E6203-A0F3-4E27-B2E0-C3F249FFDA36}" srcOrd="0" destOrd="0" presId="urn:microsoft.com/office/officeart/2005/8/layout/default"/>
    <dgm:cxn modelId="{F8F969C2-2C6D-403F-8990-1C3F33E85FF5}" type="presOf" srcId="{E06448F1-2477-4BFB-8458-D1E884619D43}" destId="{ED71B492-C34B-4598-BA15-6BC54F383D45}" srcOrd="0" destOrd="0" presId="urn:microsoft.com/office/officeart/2005/8/layout/default"/>
    <dgm:cxn modelId="{287DF8D4-AB94-4925-AE39-B8678C9D5F68}" srcId="{1F015539-72F8-4651-8B45-E7C19A8AF635}" destId="{1534BBB3-F102-4861-9675-63740D0ACA76}" srcOrd="1" destOrd="0" parTransId="{5003CEDD-47DC-4498-8824-BF8D617DCD29}" sibTransId="{8DCB704B-3C37-4C4B-9F0E-45EB014DFEAD}"/>
    <dgm:cxn modelId="{45E9CFF0-C115-44C4-9CFD-3BB31C5044BE}" srcId="{1F015539-72F8-4651-8B45-E7C19A8AF635}" destId="{AC4E9CF3-1F14-4D3A-80A1-044F02EAD836}" srcOrd="2" destOrd="0" parTransId="{2678F602-2807-4813-83BC-5AD363A93276}" sibTransId="{79471539-4E05-474C-A160-A7CDEBF66881}"/>
    <dgm:cxn modelId="{2481E9F0-A049-42FD-8518-A69E5A0E408F}" srcId="{1F015539-72F8-4651-8B45-E7C19A8AF635}" destId="{62028393-197B-4246-856B-EA15F0550AAB}" srcOrd="3" destOrd="0" parTransId="{68549F81-63CB-44EF-9546-2E217F6FB45F}" sibTransId="{FFB4F2BD-74E5-4DEF-B3EF-3A0F151E02B7}"/>
    <dgm:cxn modelId="{0B23DEF3-68C7-47B1-8EE9-AE832EAA9DC2}" type="presOf" srcId="{62028393-197B-4246-856B-EA15F0550AAB}" destId="{C0817DFC-C602-42DD-A832-A310345AFBE5}" srcOrd="0" destOrd="0" presId="urn:microsoft.com/office/officeart/2005/8/layout/default"/>
    <dgm:cxn modelId="{BCD33608-EEE2-4C27-BB5D-E4898C6603D2}" type="presParOf" srcId="{9DE07B0E-8EB4-41F5-83B4-7EDDCEE82A08}" destId="{ED71B492-C34B-4598-BA15-6BC54F383D45}" srcOrd="0" destOrd="0" presId="urn:microsoft.com/office/officeart/2005/8/layout/default"/>
    <dgm:cxn modelId="{0517226B-4E9C-42B3-A602-0732973DCA27}" type="presParOf" srcId="{9DE07B0E-8EB4-41F5-83B4-7EDDCEE82A08}" destId="{D946DF51-653F-45AA-85B2-6BC5FCAAACC4}" srcOrd="1" destOrd="0" presId="urn:microsoft.com/office/officeart/2005/8/layout/default"/>
    <dgm:cxn modelId="{5968CEB9-1ADD-4F17-9EB1-24A786813249}" type="presParOf" srcId="{9DE07B0E-8EB4-41F5-83B4-7EDDCEE82A08}" destId="{67C06B99-434B-41A4-BC8B-A19CC82C3936}" srcOrd="2" destOrd="0" presId="urn:microsoft.com/office/officeart/2005/8/layout/default"/>
    <dgm:cxn modelId="{609E43DF-87B1-41DB-B68A-51648A057D16}" type="presParOf" srcId="{9DE07B0E-8EB4-41F5-83B4-7EDDCEE82A08}" destId="{AC86D751-6C3E-4803-A981-174D95C24AFB}" srcOrd="3" destOrd="0" presId="urn:microsoft.com/office/officeart/2005/8/layout/default"/>
    <dgm:cxn modelId="{FD0A0948-1539-4893-BEC7-73BDB988C2DE}" type="presParOf" srcId="{9DE07B0E-8EB4-41F5-83B4-7EDDCEE82A08}" destId="{8C5E6203-A0F3-4E27-B2E0-C3F249FFDA36}" srcOrd="4" destOrd="0" presId="urn:microsoft.com/office/officeart/2005/8/layout/default"/>
    <dgm:cxn modelId="{D5412A8B-2CA3-43AA-9FDC-F62B75EC98DA}" type="presParOf" srcId="{9DE07B0E-8EB4-41F5-83B4-7EDDCEE82A08}" destId="{88A02FEF-1419-49C1-BD82-D56655FA1732}" srcOrd="5" destOrd="0" presId="urn:microsoft.com/office/officeart/2005/8/layout/default"/>
    <dgm:cxn modelId="{E9D90ED6-4688-4713-A7CD-4E4AA74F0617}" type="presParOf" srcId="{9DE07B0E-8EB4-41F5-83B4-7EDDCEE82A08}" destId="{C0817DFC-C602-42DD-A832-A310345AFBE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28FC9-B832-43C2-AB62-31D444D90DC9}">
      <dsp:nvSpPr>
        <dsp:cNvPr id="0" name=""/>
        <dsp:cNvSpPr/>
      </dsp:nvSpPr>
      <dsp:spPr>
        <a:xfrm>
          <a:off x="0" y="1151092"/>
          <a:ext cx="8305800" cy="159967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622" tIns="499872" rIns="6446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Pre-recorded demo distributed to members for review</a:t>
          </a:r>
        </a:p>
        <a:p>
          <a:pPr marL="228600" lvl="1" indent="-228600" algn="l" defTabSz="1066800">
            <a:lnSpc>
              <a:spcPct val="90000"/>
            </a:lnSpc>
            <a:spcBef>
              <a:spcPct val="0"/>
            </a:spcBef>
            <a:spcAft>
              <a:spcPct val="15000"/>
            </a:spcAft>
            <a:buChar char="•"/>
          </a:pPr>
          <a:endParaRPr lang="en-US" sz="2400" kern="1200" dirty="0"/>
        </a:p>
      </dsp:txBody>
      <dsp:txXfrm>
        <a:off x="0" y="1151092"/>
        <a:ext cx="8305800" cy="1599672"/>
      </dsp:txXfrm>
    </dsp:sp>
    <dsp:sp modelId="{DBDA9103-DF0E-4973-8548-A71DA4285CDF}">
      <dsp:nvSpPr>
        <dsp:cNvPr id="0" name=""/>
        <dsp:cNvSpPr/>
      </dsp:nvSpPr>
      <dsp:spPr>
        <a:xfrm>
          <a:off x="192262" y="0"/>
          <a:ext cx="5814060"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1066800">
            <a:lnSpc>
              <a:spcPct val="100000"/>
            </a:lnSpc>
            <a:spcBef>
              <a:spcPct val="0"/>
            </a:spcBef>
            <a:spcAft>
              <a:spcPct val="35000"/>
            </a:spcAft>
            <a:buNone/>
          </a:pPr>
          <a:r>
            <a:rPr lang="en-US" sz="2400" b="1" kern="1200" dirty="0"/>
            <a:t>New statistical graphs being added  </a:t>
          </a:r>
          <a:endParaRPr lang="en-US" sz="2400" kern="1200" dirty="0"/>
        </a:p>
      </dsp:txBody>
      <dsp:txXfrm>
        <a:off x="232611" y="40349"/>
        <a:ext cx="573336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AAEE7-929D-4876-BA28-690259DA43F2}">
      <dsp:nvSpPr>
        <dsp:cNvPr id="0" name=""/>
        <dsp:cNvSpPr/>
      </dsp:nvSpPr>
      <dsp:spPr>
        <a:xfrm>
          <a:off x="0" y="1869"/>
          <a:ext cx="8324300" cy="9474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237AE-0597-4CE2-831D-67EE404646B2}">
      <dsp:nvSpPr>
        <dsp:cNvPr id="0" name=""/>
        <dsp:cNvSpPr/>
      </dsp:nvSpPr>
      <dsp:spPr>
        <a:xfrm>
          <a:off x="286600" y="215043"/>
          <a:ext cx="521092" cy="52109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0B420B-9DA9-4734-9A7A-25D52188B3FB}">
      <dsp:nvSpPr>
        <dsp:cNvPr id="0" name=""/>
        <dsp:cNvSpPr/>
      </dsp:nvSpPr>
      <dsp:spPr>
        <a:xfrm>
          <a:off x="1094294" y="27090"/>
          <a:ext cx="7230005" cy="94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71" tIns="100271" rIns="100271" bIns="100271" numCol="1" spcCol="1270" anchor="ctr" anchorCtr="0">
          <a:noAutofit/>
        </a:bodyPr>
        <a:lstStyle/>
        <a:p>
          <a:pPr marL="0" lvl="0" indent="0" algn="l" defTabSz="977900">
            <a:lnSpc>
              <a:spcPct val="100000"/>
            </a:lnSpc>
            <a:spcBef>
              <a:spcPct val="0"/>
            </a:spcBef>
            <a:spcAft>
              <a:spcPct val="35000"/>
            </a:spcAft>
            <a:buNone/>
          </a:pPr>
          <a:r>
            <a:rPr lang="en-US" sz="2200" kern="1200" dirty="0"/>
            <a:t>Illinois State map with county based control substance prescriptions</a:t>
          </a:r>
        </a:p>
      </dsp:txBody>
      <dsp:txXfrm>
        <a:off x="1094294" y="27090"/>
        <a:ext cx="7230005" cy="947441"/>
      </dsp:txXfrm>
    </dsp:sp>
    <dsp:sp modelId="{6B372542-09D2-4F03-B3B6-21F5859A108D}">
      <dsp:nvSpPr>
        <dsp:cNvPr id="0" name=""/>
        <dsp:cNvSpPr/>
      </dsp:nvSpPr>
      <dsp:spPr>
        <a:xfrm>
          <a:off x="0" y="1186170"/>
          <a:ext cx="8324300" cy="9474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ED2AB-30D6-455A-886D-73F55BDC88D3}">
      <dsp:nvSpPr>
        <dsp:cNvPr id="0" name=""/>
        <dsp:cNvSpPr/>
      </dsp:nvSpPr>
      <dsp:spPr>
        <a:xfrm>
          <a:off x="286600" y="1399345"/>
          <a:ext cx="521092" cy="52109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FC748-FACF-4D74-99BD-C88E72691057}">
      <dsp:nvSpPr>
        <dsp:cNvPr id="0" name=""/>
        <dsp:cNvSpPr/>
      </dsp:nvSpPr>
      <dsp:spPr>
        <a:xfrm>
          <a:off x="1094294" y="1186170"/>
          <a:ext cx="7230005" cy="94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71" tIns="100271" rIns="100271" bIns="100271" numCol="1" spcCol="1270" anchor="ctr" anchorCtr="0">
          <a:noAutofit/>
        </a:bodyPr>
        <a:lstStyle/>
        <a:p>
          <a:pPr marL="0" lvl="0" indent="0" algn="l" defTabSz="977900">
            <a:lnSpc>
              <a:spcPct val="100000"/>
            </a:lnSpc>
            <a:spcBef>
              <a:spcPct val="0"/>
            </a:spcBef>
            <a:spcAft>
              <a:spcPct val="35000"/>
            </a:spcAft>
            <a:buNone/>
          </a:pPr>
          <a:r>
            <a:rPr lang="en-US" sz="2200" kern="1200"/>
            <a:t>Pie chart with all controlled substance drug comparison</a:t>
          </a:r>
          <a:endParaRPr lang="en-US" sz="2200" kern="1200" dirty="0"/>
        </a:p>
      </dsp:txBody>
      <dsp:txXfrm>
        <a:off x="1094294" y="1186170"/>
        <a:ext cx="7230005" cy="947441"/>
      </dsp:txXfrm>
    </dsp:sp>
    <dsp:sp modelId="{A4C9E60B-4CB5-4F19-AC27-AE10C18458D3}">
      <dsp:nvSpPr>
        <dsp:cNvPr id="0" name=""/>
        <dsp:cNvSpPr/>
      </dsp:nvSpPr>
      <dsp:spPr>
        <a:xfrm>
          <a:off x="0" y="2370472"/>
          <a:ext cx="8324300" cy="9474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AB416-6A42-45BC-9274-2F542E98BE18}">
      <dsp:nvSpPr>
        <dsp:cNvPr id="0" name=""/>
        <dsp:cNvSpPr/>
      </dsp:nvSpPr>
      <dsp:spPr>
        <a:xfrm>
          <a:off x="286600" y="2583646"/>
          <a:ext cx="521092" cy="52109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EDAED-FCCB-4380-A657-D4D23B043610}">
      <dsp:nvSpPr>
        <dsp:cNvPr id="0" name=""/>
        <dsp:cNvSpPr/>
      </dsp:nvSpPr>
      <dsp:spPr>
        <a:xfrm>
          <a:off x="1094294" y="2370472"/>
          <a:ext cx="7230005" cy="94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71" tIns="100271" rIns="100271" bIns="100271" numCol="1" spcCol="1270" anchor="ctr" anchorCtr="0">
          <a:noAutofit/>
        </a:bodyPr>
        <a:lstStyle/>
        <a:p>
          <a:pPr marL="0" lvl="0" indent="0" algn="l" defTabSz="977900">
            <a:lnSpc>
              <a:spcPct val="100000"/>
            </a:lnSpc>
            <a:spcBef>
              <a:spcPct val="0"/>
            </a:spcBef>
            <a:spcAft>
              <a:spcPct val="35000"/>
            </a:spcAft>
            <a:buNone/>
          </a:pPr>
          <a:r>
            <a:rPr lang="en-US" sz="2200" kern="1200" dirty="0"/>
            <a:t>Line graph comparing opioid, benzodiazepine and stimulants</a:t>
          </a:r>
        </a:p>
      </dsp:txBody>
      <dsp:txXfrm>
        <a:off x="1094294" y="2370472"/>
        <a:ext cx="7230005" cy="947441"/>
      </dsp:txXfrm>
    </dsp:sp>
    <dsp:sp modelId="{B3B342B6-29AE-4298-A525-856FEC68D68C}">
      <dsp:nvSpPr>
        <dsp:cNvPr id="0" name=""/>
        <dsp:cNvSpPr/>
      </dsp:nvSpPr>
      <dsp:spPr>
        <a:xfrm>
          <a:off x="0" y="3554773"/>
          <a:ext cx="8324300" cy="9474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0DA3E-9C66-4FC0-977C-7378FE2482DC}">
      <dsp:nvSpPr>
        <dsp:cNvPr id="0" name=""/>
        <dsp:cNvSpPr/>
      </dsp:nvSpPr>
      <dsp:spPr>
        <a:xfrm>
          <a:off x="286600" y="3767947"/>
          <a:ext cx="521092" cy="52109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473C2-8217-44B5-B775-80D8EEBB1307}">
      <dsp:nvSpPr>
        <dsp:cNvPr id="0" name=""/>
        <dsp:cNvSpPr/>
      </dsp:nvSpPr>
      <dsp:spPr>
        <a:xfrm>
          <a:off x="1094294" y="3554773"/>
          <a:ext cx="7230005" cy="94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71" tIns="100271" rIns="100271" bIns="100271" numCol="1" spcCol="1270" anchor="ctr" anchorCtr="0">
          <a:noAutofit/>
        </a:bodyPr>
        <a:lstStyle/>
        <a:p>
          <a:pPr marL="0" lvl="0" indent="0" algn="l" defTabSz="977900">
            <a:lnSpc>
              <a:spcPct val="100000"/>
            </a:lnSpc>
            <a:spcBef>
              <a:spcPct val="0"/>
            </a:spcBef>
            <a:spcAft>
              <a:spcPct val="35000"/>
            </a:spcAft>
            <a:buNone/>
          </a:pPr>
          <a:r>
            <a:rPr lang="en-US" sz="2200" kern="1200" dirty="0"/>
            <a:t>Gender based comparison of number of opioid patients</a:t>
          </a:r>
        </a:p>
      </dsp:txBody>
      <dsp:txXfrm>
        <a:off x="1094294" y="3554773"/>
        <a:ext cx="7230005" cy="947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28FC9-B832-43C2-AB62-31D444D90DC9}">
      <dsp:nvSpPr>
        <dsp:cNvPr id="0" name=""/>
        <dsp:cNvSpPr/>
      </dsp:nvSpPr>
      <dsp:spPr>
        <a:xfrm>
          <a:off x="0" y="1085289"/>
          <a:ext cx="8305800" cy="150900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622" tIns="749808" rIns="644622"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Changes to 42CFR part 2</a:t>
          </a:r>
        </a:p>
      </dsp:txBody>
      <dsp:txXfrm>
        <a:off x="0" y="1085289"/>
        <a:ext cx="8305800" cy="1509008"/>
      </dsp:txXfrm>
    </dsp:sp>
    <dsp:sp modelId="{DBDA9103-DF0E-4973-8548-A71DA4285CDF}">
      <dsp:nvSpPr>
        <dsp:cNvPr id="0" name=""/>
        <dsp:cNvSpPr/>
      </dsp:nvSpPr>
      <dsp:spPr>
        <a:xfrm>
          <a:off x="192262" y="0"/>
          <a:ext cx="5814060"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1600200">
            <a:lnSpc>
              <a:spcPct val="100000"/>
            </a:lnSpc>
            <a:spcBef>
              <a:spcPct val="0"/>
            </a:spcBef>
            <a:spcAft>
              <a:spcPct val="35000"/>
            </a:spcAft>
            <a:buNone/>
          </a:pPr>
          <a:r>
            <a:rPr lang="en-US" sz="3600" b="1" kern="1200" dirty="0"/>
            <a:t>OTP data being added  </a:t>
          </a:r>
          <a:endParaRPr lang="en-US" sz="3600" kern="1200" dirty="0"/>
        </a:p>
      </dsp:txBody>
      <dsp:txXfrm>
        <a:off x="257109" y="64847"/>
        <a:ext cx="5684366" cy="1198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7B292-01EA-4C22-A41F-DC66726835EE}">
      <dsp:nvSpPr>
        <dsp:cNvPr id="0" name=""/>
        <dsp:cNvSpPr/>
      </dsp:nvSpPr>
      <dsp:spPr>
        <a:xfrm>
          <a:off x="0" y="818258"/>
          <a:ext cx="8305800" cy="3197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622" tIns="978916" rIns="644622" bIns="341376" numCol="1" spcCol="1270" anchor="t" anchorCtr="0">
          <a:noAutofit/>
        </a:bodyPr>
        <a:lstStyle/>
        <a:p>
          <a:pPr marL="285750" lvl="1" indent="-285750" algn="l" defTabSz="2133600">
            <a:lnSpc>
              <a:spcPct val="100000"/>
            </a:lnSpc>
            <a:spcBef>
              <a:spcPct val="0"/>
            </a:spcBef>
            <a:spcAft>
              <a:spcPct val="15000"/>
            </a:spcAft>
            <a:buChar char="•"/>
          </a:pPr>
          <a:r>
            <a:rPr lang="en-US" sz="4800" kern="1200" dirty="0"/>
            <a:t>Proactive Notification Plan</a:t>
          </a:r>
        </a:p>
        <a:p>
          <a:pPr marL="285750" lvl="1" indent="-285750" algn="l" defTabSz="2133600">
            <a:lnSpc>
              <a:spcPct val="100000"/>
            </a:lnSpc>
            <a:spcBef>
              <a:spcPct val="0"/>
            </a:spcBef>
            <a:spcAft>
              <a:spcPct val="15000"/>
            </a:spcAft>
            <a:buChar char="•"/>
          </a:pPr>
          <a:r>
            <a:rPr lang="en-US" sz="4800" kern="1200" dirty="0"/>
            <a:t>Clinical Decision Tools </a:t>
          </a:r>
        </a:p>
      </dsp:txBody>
      <dsp:txXfrm>
        <a:off x="0" y="818258"/>
        <a:ext cx="8305800" cy="3197250"/>
      </dsp:txXfrm>
    </dsp:sp>
    <dsp:sp modelId="{EDE85C46-7EDD-4F35-909D-009406485AE7}">
      <dsp:nvSpPr>
        <dsp:cNvPr id="0" name=""/>
        <dsp:cNvSpPr/>
      </dsp:nvSpPr>
      <dsp:spPr>
        <a:xfrm>
          <a:off x="380999" y="646632"/>
          <a:ext cx="4747238" cy="10084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2089150">
            <a:lnSpc>
              <a:spcPct val="100000"/>
            </a:lnSpc>
            <a:spcBef>
              <a:spcPct val="0"/>
            </a:spcBef>
            <a:spcAft>
              <a:spcPct val="35000"/>
            </a:spcAft>
            <a:buNone/>
          </a:pPr>
          <a:r>
            <a:rPr lang="en-US" sz="4700" b="1" kern="1200" dirty="0" err="1"/>
            <a:t>MyPMP</a:t>
          </a:r>
          <a:r>
            <a:rPr lang="en-US" sz="4700" b="1" kern="1200" dirty="0"/>
            <a:t> </a:t>
          </a:r>
          <a:r>
            <a:rPr lang="en-US" sz="4700" kern="1200" dirty="0"/>
            <a:t>	</a:t>
          </a:r>
        </a:p>
      </dsp:txBody>
      <dsp:txXfrm>
        <a:off x="430229" y="695862"/>
        <a:ext cx="4648778" cy="910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B5EAF-5B05-4B3B-BA8C-DD708C28B6B5}">
      <dsp:nvSpPr>
        <dsp:cNvPr id="0" name=""/>
        <dsp:cNvSpPr/>
      </dsp:nvSpPr>
      <dsp:spPr>
        <a:xfrm>
          <a:off x="0" y="455754"/>
          <a:ext cx="8305800" cy="2778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622" tIns="437388" rIns="64462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Triggered when patient meeting a threshold such as overdose</a:t>
          </a:r>
        </a:p>
        <a:p>
          <a:pPr marL="228600" lvl="1" indent="-228600" algn="l" defTabSz="933450">
            <a:lnSpc>
              <a:spcPct val="100000"/>
            </a:lnSpc>
            <a:spcBef>
              <a:spcPct val="0"/>
            </a:spcBef>
            <a:spcAft>
              <a:spcPct val="15000"/>
            </a:spcAft>
            <a:buChar char="•"/>
          </a:pPr>
          <a:r>
            <a:rPr lang="en-US" sz="2100" kern="1200" dirty="0"/>
            <a:t>Sent to prescribers via email, website pop up and/or text messages.</a:t>
          </a:r>
        </a:p>
        <a:p>
          <a:pPr marL="228600" lvl="1" indent="-228600" algn="l" defTabSz="933450">
            <a:lnSpc>
              <a:spcPct val="100000"/>
            </a:lnSpc>
            <a:spcBef>
              <a:spcPct val="0"/>
            </a:spcBef>
            <a:spcAft>
              <a:spcPct val="15000"/>
            </a:spcAft>
            <a:buChar char="•"/>
          </a:pPr>
          <a:r>
            <a:rPr lang="en-US" sz="2100" kern="1200" dirty="0"/>
            <a:t>Event types:</a:t>
          </a:r>
        </a:p>
        <a:p>
          <a:pPr marL="457200" lvl="2" indent="-228600" algn="l" defTabSz="933450">
            <a:lnSpc>
              <a:spcPct val="100000"/>
            </a:lnSpc>
            <a:spcBef>
              <a:spcPct val="0"/>
            </a:spcBef>
            <a:spcAft>
              <a:spcPct val="15000"/>
            </a:spcAft>
            <a:buChar char="•"/>
          </a:pPr>
          <a:r>
            <a:rPr lang="en-US" sz="2100" kern="1200" dirty="0"/>
            <a:t>If a threshold is met</a:t>
          </a:r>
        </a:p>
        <a:p>
          <a:pPr marL="457200" lvl="2" indent="-228600" algn="l" defTabSz="933450">
            <a:lnSpc>
              <a:spcPct val="100000"/>
            </a:lnSpc>
            <a:spcBef>
              <a:spcPct val="0"/>
            </a:spcBef>
            <a:spcAft>
              <a:spcPct val="15000"/>
            </a:spcAft>
            <a:buChar char="•"/>
          </a:pPr>
          <a:r>
            <a:rPr lang="en-US" sz="2100" kern="1200"/>
            <a:t>Created by PMP admin</a:t>
          </a:r>
          <a:endParaRPr lang="en-US" sz="2100" kern="1200" dirty="0"/>
        </a:p>
      </dsp:txBody>
      <dsp:txXfrm>
        <a:off x="0" y="455754"/>
        <a:ext cx="8305800" cy="2778300"/>
      </dsp:txXfrm>
    </dsp:sp>
    <dsp:sp modelId="{EB315F2C-D858-42C4-9BE8-05D7210F88DD}">
      <dsp:nvSpPr>
        <dsp:cNvPr id="0" name=""/>
        <dsp:cNvSpPr/>
      </dsp:nvSpPr>
      <dsp:spPr>
        <a:xfrm>
          <a:off x="415290" y="145794"/>
          <a:ext cx="5814060"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933450">
            <a:lnSpc>
              <a:spcPct val="100000"/>
            </a:lnSpc>
            <a:spcBef>
              <a:spcPct val="0"/>
            </a:spcBef>
            <a:spcAft>
              <a:spcPct val="35000"/>
            </a:spcAft>
            <a:buNone/>
          </a:pPr>
          <a:r>
            <a:rPr lang="en-US" sz="2100" kern="1200" dirty="0"/>
            <a:t>Event triggered notifications</a:t>
          </a:r>
        </a:p>
      </dsp:txBody>
      <dsp:txXfrm>
        <a:off x="445552" y="176056"/>
        <a:ext cx="5753536" cy="559396"/>
      </dsp:txXfrm>
    </dsp:sp>
    <dsp:sp modelId="{0003EFA5-4D2C-44BA-8AB7-AAF7126FB0EA}">
      <dsp:nvSpPr>
        <dsp:cNvPr id="0" name=""/>
        <dsp:cNvSpPr/>
      </dsp:nvSpPr>
      <dsp:spPr>
        <a:xfrm>
          <a:off x="0" y="3657414"/>
          <a:ext cx="8305800" cy="9261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622" tIns="437388" rIns="64462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Notifications sent to a specific role or location.</a:t>
          </a:r>
        </a:p>
      </dsp:txBody>
      <dsp:txXfrm>
        <a:off x="0" y="3657414"/>
        <a:ext cx="8305800" cy="926100"/>
      </dsp:txXfrm>
    </dsp:sp>
    <dsp:sp modelId="{2C8859FB-9D83-49DB-B381-C9FC451B924B}">
      <dsp:nvSpPr>
        <dsp:cNvPr id="0" name=""/>
        <dsp:cNvSpPr/>
      </dsp:nvSpPr>
      <dsp:spPr>
        <a:xfrm>
          <a:off x="415290" y="3347454"/>
          <a:ext cx="581406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933450">
            <a:lnSpc>
              <a:spcPct val="100000"/>
            </a:lnSpc>
            <a:spcBef>
              <a:spcPct val="0"/>
            </a:spcBef>
            <a:spcAft>
              <a:spcPct val="35000"/>
            </a:spcAft>
            <a:buNone/>
          </a:pPr>
          <a:r>
            <a:rPr lang="en-US" sz="2100" kern="1200" dirty="0"/>
            <a:t>Role/ Location Based Notifications</a:t>
          </a:r>
        </a:p>
      </dsp:txBody>
      <dsp:txXfrm>
        <a:off x="445552" y="3377716"/>
        <a:ext cx="5753536"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CACE-64B1-47F2-A0F1-176EE886F87A}">
      <dsp:nvSpPr>
        <dsp:cNvPr id="0" name=""/>
        <dsp:cNvSpPr/>
      </dsp:nvSpPr>
      <dsp:spPr>
        <a:xfrm>
          <a:off x="903" y="330132"/>
          <a:ext cx="3522353" cy="2113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Helpline referral system</a:t>
          </a:r>
        </a:p>
      </dsp:txBody>
      <dsp:txXfrm>
        <a:off x="903" y="330132"/>
        <a:ext cx="3522353" cy="2113412"/>
      </dsp:txXfrm>
    </dsp:sp>
    <dsp:sp modelId="{955047CC-15D6-4095-B47E-B71091E33FD0}">
      <dsp:nvSpPr>
        <dsp:cNvPr id="0" name=""/>
        <dsp:cNvSpPr/>
      </dsp:nvSpPr>
      <dsp:spPr>
        <a:xfrm>
          <a:off x="3875492" y="330132"/>
          <a:ext cx="3522353" cy="2113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IANS</a:t>
          </a:r>
        </a:p>
      </dsp:txBody>
      <dsp:txXfrm>
        <a:off x="3875492" y="330132"/>
        <a:ext cx="3522353" cy="2113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1B492-C34B-4598-BA15-6BC54F383D45}">
      <dsp:nvSpPr>
        <dsp:cNvPr id="0" name=""/>
        <dsp:cNvSpPr/>
      </dsp:nvSpPr>
      <dsp:spPr>
        <a:xfrm>
          <a:off x="1101680" y="408"/>
          <a:ext cx="2823192" cy="16939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PMP website updates</a:t>
          </a:r>
          <a:endParaRPr lang="en-US" sz="2600" kern="1200" dirty="0"/>
        </a:p>
      </dsp:txBody>
      <dsp:txXfrm>
        <a:off x="1101680" y="408"/>
        <a:ext cx="2823192" cy="1693915"/>
      </dsp:txXfrm>
    </dsp:sp>
    <dsp:sp modelId="{67C06B99-434B-41A4-BC8B-A19CC82C3936}">
      <dsp:nvSpPr>
        <dsp:cNvPr id="0" name=""/>
        <dsp:cNvSpPr/>
      </dsp:nvSpPr>
      <dsp:spPr>
        <a:xfrm>
          <a:off x="4207191" y="408"/>
          <a:ext cx="2823192" cy="16939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FAQs about PMP, if any. (at max 2 questions per newsletter)</a:t>
          </a:r>
        </a:p>
      </dsp:txBody>
      <dsp:txXfrm>
        <a:off x="4207191" y="408"/>
        <a:ext cx="2823192" cy="1693915"/>
      </dsp:txXfrm>
    </dsp:sp>
    <dsp:sp modelId="{8C5E6203-A0F3-4E27-B2E0-C3F249FFDA36}">
      <dsp:nvSpPr>
        <dsp:cNvPr id="0" name=""/>
        <dsp:cNvSpPr/>
      </dsp:nvSpPr>
      <dsp:spPr>
        <a:xfrm>
          <a:off x="1101680" y="1976643"/>
          <a:ext cx="2823192" cy="16939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Response to COVID-19</a:t>
          </a:r>
          <a:endParaRPr lang="en-US" sz="2600" kern="1200" dirty="0"/>
        </a:p>
      </dsp:txBody>
      <dsp:txXfrm>
        <a:off x="1101680" y="1976643"/>
        <a:ext cx="2823192" cy="1693915"/>
      </dsp:txXfrm>
    </dsp:sp>
    <dsp:sp modelId="{C0817DFC-C602-42DD-A832-A310345AFBE5}">
      <dsp:nvSpPr>
        <dsp:cNvPr id="0" name=""/>
        <dsp:cNvSpPr/>
      </dsp:nvSpPr>
      <dsp:spPr>
        <a:xfrm>
          <a:off x="4207191" y="1976643"/>
          <a:ext cx="2823192" cy="16939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Data graph </a:t>
          </a:r>
          <a:endParaRPr lang="en-US" sz="2600" kern="1200" dirty="0"/>
        </a:p>
      </dsp:txBody>
      <dsp:txXfrm>
        <a:off x="4207191" y="1976643"/>
        <a:ext cx="2823192" cy="16939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9F6B6E4-A353-40AC-9A60-BF8B217CFDD8}" type="datetimeFigureOut">
              <a:rPr lang="en-US" smtClean="0"/>
              <a:t>11/6/2020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8ECCAD7-0834-4054-8AD5-CD41214AEA91}" type="slidenum">
              <a:rPr lang="en-US" smtClean="0"/>
              <a:t>‹#›</a:t>
            </a:fld>
            <a:endParaRPr lang="en-US"/>
          </a:p>
        </p:txBody>
      </p:sp>
    </p:spTree>
    <p:extLst>
      <p:ext uri="{BB962C8B-B14F-4D97-AF65-F5344CB8AC3E}">
        <p14:creationId xmlns:p14="http://schemas.microsoft.com/office/powerpoint/2010/main" val="223711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76D2-883F-4B32-A08C-90A20C7C94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C06A16-7B47-4DBC-8BD0-BAF3EC956F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B4836D-6DB0-41D5-B3ED-8A5DF7AB47E7}"/>
              </a:ext>
            </a:extLst>
          </p:cNvPr>
          <p:cNvSpPr>
            <a:spLocks noGrp="1"/>
          </p:cNvSpPr>
          <p:nvPr>
            <p:ph type="dt" sz="half" idx="10"/>
          </p:nvPr>
        </p:nvSpPr>
        <p:spPr/>
        <p:txBody>
          <a:bodyPr/>
          <a:lstStyle/>
          <a:p>
            <a:fld id="{7494C227-A399-4258-BA31-559A20A8D206}"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211E5-B68B-4BE5-AB7F-6C17B2E037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082932D-1A3E-446B-AE75-81F1E4E49EB6}"/>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7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CC96-0070-4DD8-A483-D7F57E1B1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17D9A-052F-414B-A5BA-600C19D2C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88809-50E5-4EAB-9D9E-87831CB57FC8}"/>
              </a:ext>
            </a:extLst>
          </p:cNvPr>
          <p:cNvSpPr>
            <a:spLocks noGrp="1"/>
          </p:cNvSpPr>
          <p:nvPr>
            <p:ph type="dt" sz="half" idx="10"/>
          </p:nvPr>
        </p:nvSpPr>
        <p:spPr/>
        <p:txBody>
          <a:bodyPr/>
          <a:lstStyle/>
          <a:p>
            <a:fld id="{F5833EDD-7234-4FAD-AF3D-21CFD011B23E}"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4A9D81-B65B-4E13-968F-1809612B9E6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EE356E-FD8E-4AE4-9936-A8528EB8A083}"/>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79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F519D-7C77-4CF4-8E5B-1DD88ED2CB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D1F65-E9F8-4614-8604-C39B8710941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3813D-6E4C-4B8B-92F3-76389D7ECC0A}"/>
              </a:ext>
            </a:extLst>
          </p:cNvPr>
          <p:cNvSpPr>
            <a:spLocks noGrp="1"/>
          </p:cNvSpPr>
          <p:nvPr>
            <p:ph type="dt" sz="half" idx="10"/>
          </p:nvPr>
        </p:nvSpPr>
        <p:spPr/>
        <p:txBody>
          <a:bodyPr/>
          <a:lstStyle/>
          <a:p>
            <a:fld id="{BE86A97E-4E68-49BE-B12A-2F0F38B6480B}"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850E24-BBEE-443D-B6CA-B7C19A4227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E87E72-AE08-4640-8B3B-86DCBD02E3BC}"/>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30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1698172" y="0"/>
            <a:ext cx="7445828" cy="6858000"/>
          </a:xfrm>
          <a:solidFill>
            <a:schemeClr val="bg1">
              <a:lumMod val="50000"/>
            </a:schemeClr>
          </a:solidFill>
        </p:spPr>
        <p:txBody>
          <a:bodyPr/>
          <a:lstStyle/>
          <a:p>
            <a:r>
              <a:rPr lang="en-US"/>
              <a:t>Click icon to add picture</a:t>
            </a:r>
            <a:endParaRPr lang="en-US" dirty="0"/>
          </a:p>
        </p:txBody>
      </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628652" y="1501775"/>
            <a:ext cx="3263933" cy="2384466"/>
          </a:xfrm>
        </p:spPr>
        <p:txBody>
          <a:bodyPr>
            <a:normAutofit/>
          </a:bodyPr>
          <a:lstStyle>
            <a:lvl1pPr algn="ctr">
              <a:defRPr sz="2475" b="1" spc="169">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628650" y="3886244"/>
            <a:ext cx="3263933" cy="296437"/>
          </a:xfrm>
        </p:spPr>
        <p:txBody>
          <a:bodyPr lIns="0" rIns="0">
            <a:noAutofit/>
          </a:bodyPr>
          <a:lstStyle>
            <a:lvl1pPr marL="0" indent="0" algn="ctr">
              <a:buNone/>
              <a:defRPr sz="1125" spc="338">
                <a:solidFill>
                  <a:srgbClr val="2F3342"/>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22359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53261" y="0"/>
            <a:ext cx="9197261"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1557151" y="1374277"/>
            <a:ext cx="5493320"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dirty="0">
                  <a:solidFill>
                    <a:prstClr val="white"/>
                  </a:solidFill>
                </a:rPr>
                <a:t>2</a:t>
              </a: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r>
                <a:rPr lang="en-US" dirty="0">
                  <a:solidFill>
                    <a:prstClr val="white"/>
                  </a:solidFill>
                </a:rPr>
                <a:t>+</a:t>
              </a:r>
            </a:p>
            <a:p>
              <a:pPr algn="ctr" eaLnBrk="1" fontAlgn="auto" hangingPunct="1">
                <a:spcBef>
                  <a:spcPts val="0"/>
                </a:spcBef>
                <a:spcAft>
                  <a:spcPts val="0"/>
                </a:spcAft>
              </a:pPr>
              <a:endParaRPr lang="en-US" dirty="0">
                <a:solidFill>
                  <a:prstClr val="white"/>
                </a:solidFill>
              </a:endParaRPr>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093529" y="2238426"/>
            <a:ext cx="4956942" cy="1508126"/>
          </a:xfrm>
        </p:spPr>
        <p:txBody>
          <a:bodyPr anchor="b">
            <a:normAutofit/>
          </a:bodyPr>
          <a:lstStyle>
            <a:lvl1pPr algn="ctr">
              <a:defRPr sz="36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093529" y="3838628"/>
            <a:ext cx="4956942" cy="450503"/>
          </a:xfrm>
        </p:spPr>
        <p:txBody>
          <a:bodyPr/>
          <a:lstStyle>
            <a:lvl1pPr marL="0" indent="0" algn="ctr">
              <a:buNone/>
              <a:defRPr sz="1800" spc="225">
                <a:solidFill>
                  <a:srgbClr val="2F334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0677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solidFill>
                  <a:prstClr val="black">
                    <a:tint val="75000"/>
                  </a:prstClr>
                </a:solidFill>
              </a:rPr>
              <a:pPr/>
              <a:t>‹#›</a:t>
            </a:fld>
            <a:endParaRPr lang="en-US" dirty="0">
              <a:solidFill>
                <a:prstClr val="black">
                  <a:tint val="75000"/>
                </a:prstClr>
              </a:solidFill>
            </a:endParaRPr>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948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293688" y="1512890"/>
            <a:ext cx="8629650" cy="4289425"/>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atin typeface="Helvetica Condensed"/>
              </a:defRPr>
            </a:lvl4pPr>
            <a:lvl5pPr>
              <a:defRPr sz="1350">
                <a:latin typeface="Helvetica Condensed"/>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419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88902A-8BB9-4D27-A79D-BCE8BB065390}"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 Placeholder 16"/>
          <p:cNvSpPr>
            <a:spLocks noGrp="1"/>
          </p:cNvSpPr>
          <p:nvPr>
            <p:ph type="body" sz="quarter" idx="13"/>
          </p:nvPr>
        </p:nvSpPr>
        <p:spPr>
          <a:xfrm>
            <a:off x="288926" y="1554659"/>
            <a:ext cx="8487213" cy="4205013"/>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359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1698172" y="0"/>
            <a:ext cx="7445828" cy="6858000"/>
          </a:xfrm>
          <a:solidFill>
            <a:schemeClr val="bg1">
              <a:lumMod val="50000"/>
            </a:schemeClr>
          </a:solidFill>
        </p:spPr>
        <p:txBody>
          <a:bodyPr/>
          <a:lstStyle/>
          <a:p>
            <a:r>
              <a:rPr lang="en-US"/>
              <a:t>Click icon to add picture</a:t>
            </a:r>
            <a:endParaRPr lang="en-US" dirty="0"/>
          </a:p>
        </p:txBody>
      </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628652" y="1501775"/>
            <a:ext cx="3263933" cy="2384466"/>
          </a:xfrm>
        </p:spPr>
        <p:txBody>
          <a:bodyPr>
            <a:normAutofit/>
          </a:bodyPr>
          <a:lstStyle>
            <a:lvl1pPr algn="ctr">
              <a:defRPr sz="2475" b="1" spc="169">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628650" y="3886244"/>
            <a:ext cx="3263933" cy="296437"/>
          </a:xfrm>
        </p:spPr>
        <p:txBody>
          <a:bodyPr lIns="0" rIns="0">
            <a:noAutofit/>
          </a:bodyPr>
          <a:lstStyle>
            <a:lvl1pPr marL="0" indent="0" algn="ctr">
              <a:buNone/>
              <a:defRPr sz="1125" spc="338">
                <a:solidFill>
                  <a:srgbClr val="2F3342"/>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151907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53261" y="0"/>
            <a:ext cx="9197261"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1557151" y="1374277"/>
            <a:ext cx="5493320"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093529" y="2238426"/>
            <a:ext cx="4956942" cy="1508126"/>
          </a:xfrm>
        </p:spPr>
        <p:txBody>
          <a:bodyPr anchor="b">
            <a:normAutofit/>
          </a:bodyPr>
          <a:lstStyle>
            <a:lvl1pPr algn="ctr">
              <a:defRPr sz="36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093529" y="3838628"/>
            <a:ext cx="4956942" cy="450503"/>
          </a:xfrm>
        </p:spPr>
        <p:txBody>
          <a:bodyPr/>
          <a:lstStyle>
            <a:lvl1pPr marL="0" indent="0" algn="ctr">
              <a:buNone/>
              <a:defRPr sz="1800" spc="225">
                <a:solidFill>
                  <a:srgbClr val="2F334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49038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879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064C-5F4B-4A93-9169-1CF3B2ADE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8D30A-7284-409B-A03F-4693ED6B7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84D76-FF01-447B-BF82-563477E302CF}"/>
              </a:ext>
            </a:extLst>
          </p:cNvPr>
          <p:cNvSpPr>
            <a:spLocks noGrp="1"/>
          </p:cNvSpPr>
          <p:nvPr>
            <p:ph type="dt" sz="half" idx="10"/>
          </p:nvPr>
        </p:nvSpPr>
        <p:spPr/>
        <p:txBody>
          <a:bodyPr/>
          <a:lstStyle/>
          <a:p>
            <a:fld id="{B7304871-628D-4396-BE50-FB82D46A65C1}"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10D099-5FED-49BF-945D-7AE2D5639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76A0C1-2EE1-4885-A2D5-B12A0FE5C47C}"/>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6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B301E-E2DA-A347-84FF-9BD97D9F47C3}" type="slidenum">
              <a:rPr lang="en-US" smtClean="0"/>
              <a:t>‹#›</a:t>
            </a:fld>
            <a:endParaRPr lang="en-US"/>
          </a:p>
        </p:txBody>
      </p:sp>
      <p:sp>
        <p:nvSpPr>
          <p:cNvPr id="7" name="Content Placeholder 6"/>
          <p:cNvSpPr>
            <a:spLocks noGrp="1"/>
          </p:cNvSpPr>
          <p:nvPr>
            <p:ph sz="quarter" idx="13"/>
          </p:nvPr>
        </p:nvSpPr>
        <p:spPr>
          <a:xfrm>
            <a:off x="293688" y="1512890"/>
            <a:ext cx="8629650" cy="4289425"/>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atin typeface="Helvetica Condensed"/>
              </a:defRPr>
            </a:lvl4pPr>
            <a:lvl5pPr>
              <a:defRPr sz="1350">
                <a:latin typeface="Helvetica Condensed"/>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81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1DBD49-3BB0-4DDA-87FE-F72585777D1E}" type="datetime1">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B301E-E2DA-A347-84FF-9BD97D9F47C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 Placeholder 16"/>
          <p:cNvSpPr>
            <a:spLocks noGrp="1"/>
          </p:cNvSpPr>
          <p:nvPr>
            <p:ph type="body" sz="quarter" idx="13"/>
          </p:nvPr>
        </p:nvSpPr>
        <p:spPr>
          <a:xfrm>
            <a:off x="288926" y="1554659"/>
            <a:ext cx="8487213" cy="4205013"/>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8132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51588F-7FF7-48BD-BF93-6243602EB9C5}"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65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A7900B-04D8-45EC-AB20-01CF9CE77409}"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853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E855D-0504-42CE-8CA8-62FAE743CE79}"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957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AE0B53-663C-4F3F-B74B-A06E681D7648}"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852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BCDDE-31DE-4B5D-977B-0E5A2FDB943F}" type="datetime1">
              <a:rPr lang="en-US" smtClean="0">
                <a:solidFill>
                  <a:prstClr val="black">
                    <a:tint val="75000"/>
                  </a:prstClr>
                </a:solidFill>
              </a:r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320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A886ED-8D08-4B99-9167-0F2712821D3B}" type="datetime1">
              <a:rPr lang="en-US" smtClean="0">
                <a:solidFill>
                  <a:prstClr val="black">
                    <a:tint val="75000"/>
                  </a:prstClr>
                </a:solidFill>
              </a:r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537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5C0B1-A6C1-4346-82B9-523ED8703D9F}" type="datetime1">
              <a:rPr lang="en-US" smtClean="0">
                <a:solidFill>
                  <a:prstClr val="black">
                    <a:tint val="75000"/>
                  </a:prstClr>
                </a:solidFill>
              </a:r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451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701CAE-17C1-43D1-94A7-BAFC62CDEB30}"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89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AD9D-476B-4F4B-87E3-212F448A1E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1CD902C-E51D-4577-BEC1-783CF7E995B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D686C-5EDF-4C80-A99B-6B9A6FD1FF92}"/>
              </a:ext>
            </a:extLst>
          </p:cNvPr>
          <p:cNvSpPr>
            <a:spLocks noGrp="1"/>
          </p:cNvSpPr>
          <p:nvPr>
            <p:ph type="dt" sz="half" idx="10"/>
          </p:nvPr>
        </p:nvSpPr>
        <p:spPr/>
        <p:txBody>
          <a:bodyPr/>
          <a:lstStyle/>
          <a:p>
            <a:fld id="{010D423D-C3F6-4940-A0C3-D15EEBC281A2}"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7149C7B-770D-4894-95B2-E07077AFEA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42CAE3-DE07-4E5F-8DA9-552AA4C55D07}"/>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77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87EFC26-20D9-4987-B635-AE049AC742EB}"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953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FC004-FA81-47D0-A05F-48309B1CC60D}"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72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BC12F-DF0A-4A35-9963-C86DDFB0B06F}"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51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41"/>
            <a:ext cx="2133600" cy="365125"/>
          </a:xfrm>
        </p:spPr>
        <p:txBody>
          <a:bodyPr/>
          <a:lstStyle/>
          <a:p>
            <a:pPr>
              <a:defRPr/>
            </a:pPr>
            <a:fld id="{9735C173-8681-4C3F-8D44-307FB007982B}" type="datetime1">
              <a:rPr lang="en-US" smtClean="0">
                <a:solidFill>
                  <a:srgbClr val="073E87"/>
                </a:solidFill>
              </a:rPr>
              <a:t>11/6/2020</a:t>
            </a:fld>
            <a:endParaRPr lang="en-US" dirty="0">
              <a:solidFill>
                <a:srgbClr val="073E87"/>
              </a:solidFill>
            </a:endParaRPr>
          </a:p>
        </p:txBody>
      </p:sp>
      <p:sp>
        <p:nvSpPr>
          <p:cNvPr id="6" name="Slide Number Placeholder 5"/>
          <p:cNvSpPr>
            <a:spLocks noGrp="1"/>
          </p:cNvSpPr>
          <p:nvPr>
            <p:ph type="sldNum" sz="quarter" idx="12"/>
          </p:nvPr>
        </p:nvSpPr>
        <p:spPr>
          <a:xfrm>
            <a:off x="3505200" y="6376641"/>
            <a:ext cx="2133600" cy="365125"/>
          </a:xfrm>
        </p:spPr>
        <p:txBody>
          <a:bodyPr/>
          <a:lstStyle/>
          <a:p>
            <a:pPr>
              <a:defRPr/>
            </a:pPr>
            <a:fld id="{8E2BB739-DA7D-46D4-AB08-EB05A595F6CE}" type="slidenum">
              <a:rPr lang="en-US" smtClean="0">
                <a:solidFill>
                  <a:srgbClr val="073E87"/>
                </a:solidFill>
              </a:rPr>
              <a:pPr>
                <a:def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2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5"/>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269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84C3-F1F8-4E1E-A63C-5A37E66ED17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F4AA635-8178-4DDC-8D83-D0F49D3352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5ED755-3F82-4E52-A9E6-74FFFC6C4141}"/>
              </a:ext>
            </a:extLst>
          </p:cNvPr>
          <p:cNvSpPr>
            <a:spLocks noGrp="1"/>
          </p:cNvSpPr>
          <p:nvPr>
            <p:ph type="dt" sz="half" idx="10"/>
          </p:nvPr>
        </p:nvSpPr>
        <p:spPr/>
        <p:txBody>
          <a:bodyPr/>
          <a:lstStyle/>
          <a:p>
            <a:fld id="{B4C42725-2E8D-4F15-945C-59B16F2F6898}"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82DD51-B649-466F-8927-D8983681229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6BFEA9F-64CB-46A1-A2CF-B47445EC8D4B}"/>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9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1B6E-B4D2-4BEB-9F16-AD69A8027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FC042-D662-4CB9-A159-F291D03A1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C0E22-D152-4C9F-960E-1F06A457A8C7}"/>
              </a:ext>
            </a:extLst>
          </p:cNvPr>
          <p:cNvSpPr>
            <a:spLocks noGrp="1"/>
          </p:cNvSpPr>
          <p:nvPr>
            <p:ph type="dt" sz="half" idx="10"/>
          </p:nvPr>
        </p:nvSpPr>
        <p:spPr/>
        <p:txBody>
          <a:bodyPr/>
          <a:lstStyle/>
          <a:p>
            <a:fld id="{579F495B-3225-4A28-9907-E81E502EDF32}"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4ACDDEE-7319-447D-8187-0DD0928EA7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3B5F29-C324-4BDE-A3B7-9FBACB0A8282}"/>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41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44EB-C0C3-4BC7-A732-C03735313E4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2C04D08-90A9-4120-88B5-F6B0448393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E34523-E03E-4CC4-B811-5048558E7EEB}"/>
              </a:ext>
            </a:extLst>
          </p:cNvPr>
          <p:cNvSpPr>
            <a:spLocks noGrp="1"/>
          </p:cNvSpPr>
          <p:nvPr>
            <p:ph type="dt" sz="half" idx="10"/>
          </p:nvPr>
        </p:nvSpPr>
        <p:spPr/>
        <p:txBody>
          <a:bodyPr/>
          <a:lstStyle/>
          <a:p>
            <a:fld id="{259D50AB-6FE9-4E47-BAED-2F1BE4A6CEDA}"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3C4CA8B-A12F-4DE8-B258-2CB48FB5A3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639C01-371C-4EBE-9543-983DF481CE4B}"/>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41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7FCD-BD37-4CCE-B485-819544886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F4943-ACF4-4D70-9A49-BE15B918048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D890FE-B10A-4028-85C2-365E20CE7B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F356C4-20E5-4116-8672-A4A067854ED1}"/>
              </a:ext>
            </a:extLst>
          </p:cNvPr>
          <p:cNvSpPr>
            <a:spLocks noGrp="1"/>
          </p:cNvSpPr>
          <p:nvPr>
            <p:ph type="dt" sz="half" idx="10"/>
          </p:nvPr>
        </p:nvSpPr>
        <p:spPr/>
        <p:txBody>
          <a:bodyPr/>
          <a:lstStyle/>
          <a:p>
            <a:fld id="{3BDEC948-676A-4FC2-B7DE-46FC4E58A069}"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D1AEA7D-8122-4700-B56D-F18E35C5E2F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AE26020-3544-4799-8EF8-DE7FDA3186E8}"/>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57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8001-BCEF-4E43-80E2-024AEC1997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0A458-27E3-4A5C-9D9B-0D10F9F62D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1B5F9-360E-4440-BB8B-3F4F4F7C2D4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20DE26-A6D2-44FE-8A99-A284307C92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4A2FF-806A-41D6-9118-B10B0839A60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1083B9-6422-472B-9644-91CBB5F1E075}"/>
              </a:ext>
            </a:extLst>
          </p:cNvPr>
          <p:cNvSpPr>
            <a:spLocks noGrp="1"/>
          </p:cNvSpPr>
          <p:nvPr>
            <p:ph type="dt" sz="half" idx="10"/>
          </p:nvPr>
        </p:nvSpPr>
        <p:spPr/>
        <p:txBody>
          <a:bodyPr/>
          <a:lstStyle/>
          <a:p>
            <a:fld id="{EBA37C3A-EFA9-46EC-B7DA-9BA548F22CC4}" type="datetime1">
              <a:rPr lang="en-US" smtClean="0">
                <a:solidFill>
                  <a:prstClr val="black">
                    <a:tint val="75000"/>
                  </a:prstClr>
                </a:solidFill>
              </a:rPr>
              <a:t>11/6/2020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59E847-77C3-496A-A9D7-B006E527BF6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19697-D2D2-4B6A-8FBD-686110037766}"/>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802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AB81-5FA2-491B-BC1E-D3F8DC1F1A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8BA117-87F0-4C32-8670-4689E9E98E7A}"/>
              </a:ext>
            </a:extLst>
          </p:cNvPr>
          <p:cNvSpPr>
            <a:spLocks noGrp="1"/>
          </p:cNvSpPr>
          <p:nvPr>
            <p:ph type="dt" sz="half" idx="10"/>
          </p:nvPr>
        </p:nvSpPr>
        <p:spPr/>
        <p:txBody>
          <a:bodyPr/>
          <a:lstStyle/>
          <a:p>
            <a:fld id="{CBBD5FE4-C5F3-4F31-8674-D71F062A4EF0}" type="datetime1">
              <a:rPr lang="en-US" smtClean="0">
                <a:solidFill>
                  <a:prstClr val="black">
                    <a:tint val="75000"/>
                  </a:prstClr>
                </a:solidFill>
              </a:rPr>
              <a:t>11/6/2020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1E8233F-A6E0-4086-A409-F31AA3251D8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D119718-A11A-4977-965C-A212A7429985}"/>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37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3858-2229-4361-BD2B-757845771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8E7B9-CA33-452A-8877-C918517D733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65D1E-3D8E-455A-B298-E803B156B8A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58B4F8-DFDE-4938-BCB5-B0DFD3642E1F}"/>
              </a:ext>
            </a:extLst>
          </p:cNvPr>
          <p:cNvSpPr>
            <a:spLocks noGrp="1"/>
          </p:cNvSpPr>
          <p:nvPr>
            <p:ph type="dt" sz="half" idx="10"/>
          </p:nvPr>
        </p:nvSpPr>
        <p:spPr/>
        <p:txBody>
          <a:bodyPr/>
          <a:lstStyle/>
          <a:p>
            <a:fld id="{802EA13E-50DB-4F51-AF7F-5D9B7FFD06DA}"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E705FA-D8DF-4B80-A081-A9C100F64A8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F242E66-E214-4476-BF46-F726647F287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69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9C816-1B6E-4230-897F-26ADB7C13E78}"/>
              </a:ext>
            </a:extLst>
          </p:cNvPr>
          <p:cNvSpPr>
            <a:spLocks noGrp="1"/>
          </p:cNvSpPr>
          <p:nvPr>
            <p:ph type="dt" sz="half" idx="10"/>
          </p:nvPr>
        </p:nvSpPr>
        <p:spPr/>
        <p:txBody>
          <a:bodyPr/>
          <a:lstStyle/>
          <a:p>
            <a:fld id="{8D315B7F-F4CA-4203-A4B8-375A9B83B425}" type="datetime1">
              <a:rPr lang="en-US" smtClean="0">
                <a:solidFill>
                  <a:prstClr val="black">
                    <a:tint val="75000"/>
                  </a:prstClr>
                </a:solidFill>
              </a:rPr>
              <a:t>11/6/2020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598C8D9-2E5F-4748-8D03-689BEB649D5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56F2162-888D-4898-9630-002718A162B0}"/>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60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9812-F542-4D4D-944D-E246BE4034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5171DD3-723A-482D-9DF5-F75DC531463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BBE5D-8809-41A8-8EDD-E1DFEC8691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FB25F9-C2EC-426A-8F66-91BFE7D8A267}"/>
              </a:ext>
            </a:extLst>
          </p:cNvPr>
          <p:cNvSpPr>
            <a:spLocks noGrp="1"/>
          </p:cNvSpPr>
          <p:nvPr>
            <p:ph type="dt" sz="half" idx="10"/>
          </p:nvPr>
        </p:nvSpPr>
        <p:spPr/>
        <p:txBody>
          <a:bodyPr/>
          <a:lstStyle/>
          <a:p>
            <a:fld id="{FDA4E84E-1950-4113-99B3-B51FB30D6ADD}"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67E8F88-EE74-4C10-9D26-B9287742B1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66D153-47E9-4294-8CD4-56F694C46F48}"/>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51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84B5-3FDB-4588-B5C6-ECFFFDCD088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D3ADC4-0248-4A3C-B1D1-F704BCBCDC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3F7AD3D-E84B-43F0-8D95-E637BD13E5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C5A058-7B76-4307-AC24-505AD652152F}"/>
              </a:ext>
            </a:extLst>
          </p:cNvPr>
          <p:cNvSpPr>
            <a:spLocks noGrp="1"/>
          </p:cNvSpPr>
          <p:nvPr>
            <p:ph type="dt" sz="half" idx="10"/>
          </p:nvPr>
        </p:nvSpPr>
        <p:spPr/>
        <p:txBody>
          <a:bodyPr/>
          <a:lstStyle/>
          <a:p>
            <a:fld id="{CDF716A9-3537-452A-9A15-A3BA4E81CD14}"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BE3C61-66CC-4E33-AE9E-D963402DC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3F8820F-509D-4E13-87B6-5E1E68119CFA}"/>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035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24CA-E089-4ECB-AA0C-2D9FF30E1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5CD9-A697-4A95-ADF0-184FF62080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1D902-ADF2-42A2-990F-0959843BB363}"/>
              </a:ext>
            </a:extLst>
          </p:cNvPr>
          <p:cNvSpPr>
            <a:spLocks noGrp="1"/>
          </p:cNvSpPr>
          <p:nvPr>
            <p:ph type="dt" sz="half" idx="10"/>
          </p:nvPr>
        </p:nvSpPr>
        <p:spPr/>
        <p:txBody>
          <a:bodyPr/>
          <a:lstStyle/>
          <a:p>
            <a:fld id="{4BEBC44F-D1E3-4298-A4ED-ECBF4BAC6AAD}"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5F9AFC-778B-4449-B7F6-FD3D66A1133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6B595E8-B6E7-4431-A7F6-00BFC80D8088}"/>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12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10687-32C3-46EA-91A4-1CB54DAECA0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6ABE7-661C-4034-899C-807F9A7ECF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48DC2-1994-4AC1-8941-08AA463035F8}"/>
              </a:ext>
            </a:extLst>
          </p:cNvPr>
          <p:cNvSpPr>
            <a:spLocks noGrp="1"/>
          </p:cNvSpPr>
          <p:nvPr>
            <p:ph type="dt" sz="half" idx="10"/>
          </p:nvPr>
        </p:nvSpPr>
        <p:spPr/>
        <p:txBody>
          <a:bodyPr/>
          <a:lstStyle/>
          <a:p>
            <a:fld id="{54ADA011-B6CC-44CF-BBF6-C975F29B818B}"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264ADC1-F378-4652-8847-C100D4346CE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A96443C-E139-498D-8454-C752432CC43D}"/>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599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A3DD-272F-46EF-86D2-77803C103ED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B1EA3D2-28DF-4BB5-A105-4C2F66BC01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0B84B0-10EC-4A27-9C76-78E927A81767}"/>
              </a:ext>
            </a:extLst>
          </p:cNvPr>
          <p:cNvSpPr>
            <a:spLocks noGrp="1"/>
          </p:cNvSpPr>
          <p:nvPr>
            <p:ph type="dt" sz="half" idx="10"/>
          </p:nvPr>
        </p:nvSpPr>
        <p:spPr/>
        <p:txBody>
          <a:bodyPr/>
          <a:lstStyle/>
          <a:p>
            <a:fld id="{FCD822B8-9619-4719-AF59-559CA6D03280}"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A41DCE-29C7-4B44-8B5C-04FF8B338D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99A0A33-662D-4924-9059-7CEFF2603464}"/>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322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68B9-44B1-493E-A663-1FF08F214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3702D-CA77-4F53-A760-7219BA34D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1565F-DDE4-4B69-8996-B326E4982609}"/>
              </a:ext>
            </a:extLst>
          </p:cNvPr>
          <p:cNvSpPr>
            <a:spLocks noGrp="1"/>
          </p:cNvSpPr>
          <p:nvPr>
            <p:ph type="dt" sz="half" idx="10"/>
          </p:nvPr>
        </p:nvSpPr>
        <p:spPr/>
        <p:txBody>
          <a:bodyPr/>
          <a:lstStyle/>
          <a:p>
            <a:fld id="{B5F793D9-7568-4324-B722-B4AC8877CE85}"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DD47D3-795E-4C06-BD31-BE2BC3011D2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8B7EA36-E929-4C03-8205-3A615794E493}"/>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650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606C-2E1C-4D09-A891-8F4E84D0A11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B878CDA-52DA-4073-971C-94089CB3994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471E2-2AB1-40C3-91AD-15154603572A}"/>
              </a:ext>
            </a:extLst>
          </p:cNvPr>
          <p:cNvSpPr>
            <a:spLocks noGrp="1"/>
          </p:cNvSpPr>
          <p:nvPr>
            <p:ph type="dt" sz="half" idx="10"/>
          </p:nvPr>
        </p:nvSpPr>
        <p:spPr/>
        <p:txBody>
          <a:bodyPr/>
          <a:lstStyle/>
          <a:p>
            <a:fld id="{82366090-ED9E-4600-AF13-E0FC14077374}"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4B3DD93-52CD-4A0F-AD85-66E03DE661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7C608B2-605D-4C5E-8EB1-ACE13EB3A12C}"/>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43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1C30-7696-4BE5-A021-725D491C7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7275B-4E40-4DA1-A590-BD9C254C1E5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6453D-0D7D-4386-8DC4-2245E082607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61019-FF62-4692-88A0-10237DE036A3}"/>
              </a:ext>
            </a:extLst>
          </p:cNvPr>
          <p:cNvSpPr>
            <a:spLocks noGrp="1"/>
          </p:cNvSpPr>
          <p:nvPr>
            <p:ph type="dt" sz="half" idx="10"/>
          </p:nvPr>
        </p:nvSpPr>
        <p:spPr/>
        <p:txBody>
          <a:bodyPr/>
          <a:lstStyle/>
          <a:p>
            <a:fld id="{368BBB04-33CE-4F61-8DE9-A2E84C1D8D7B}"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2F61805-B890-4CCA-A3A1-72B965AC0B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524F542-682C-4793-9F59-96645AEC9479}"/>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2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261A-E474-4CA3-A15D-006A58E1D1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1E843C-C780-4325-A664-A9624B2D6C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A8C10-0B15-4A3A-AD3A-591FA3C0BC1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217A3A-32C2-4B06-9974-5D82E62D9E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DB963-EC77-4DF3-8044-F8B067FCEEC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C819DF-CAE0-4B51-ABC8-F8DACC5E57AE}"/>
              </a:ext>
            </a:extLst>
          </p:cNvPr>
          <p:cNvSpPr>
            <a:spLocks noGrp="1"/>
          </p:cNvSpPr>
          <p:nvPr>
            <p:ph type="dt" sz="half" idx="10"/>
          </p:nvPr>
        </p:nvSpPr>
        <p:spPr/>
        <p:txBody>
          <a:bodyPr/>
          <a:lstStyle/>
          <a:p>
            <a:fld id="{DE95B0C2-469F-4627-8F51-750168966798}" type="datetime1">
              <a:rPr lang="en-US" smtClean="0">
                <a:solidFill>
                  <a:prstClr val="black">
                    <a:tint val="75000"/>
                  </a:prstClr>
                </a:solidFill>
              </a:rPr>
              <a:t>11/6/2020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2D76226-EDBD-40D1-A16B-C386B65D838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C54C388-733E-4167-8C16-1134FE271D71}"/>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1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DFA6-A938-43C4-BC3F-6252B9DB9DD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88D10-9B00-45DB-B72D-DE770B2C1E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91EAF-6DA8-425C-BED0-260DB9A4EE3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3CE3EC-5B63-42F4-9108-F93F582BB1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4D7D0-D6C5-4DCC-8FD1-2D8C8B88FBC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FE8420-118E-4BEC-843E-4472D051458A}"/>
              </a:ext>
            </a:extLst>
          </p:cNvPr>
          <p:cNvSpPr>
            <a:spLocks noGrp="1"/>
          </p:cNvSpPr>
          <p:nvPr>
            <p:ph type="dt" sz="half" idx="10"/>
          </p:nvPr>
        </p:nvSpPr>
        <p:spPr/>
        <p:txBody>
          <a:bodyPr/>
          <a:lstStyle/>
          <a:p>
            <a:fld id="{1A9CD2F5-7075-4255-8B4C-67098A061747}" type="datetime1">
              <a:rPr lang="en-US" smtClean="0">
                <a:solidFill>
                  <a:prstClr val="black">
                    <a:tint val="75000"/>
                  </a:prstClr>
                </a:solidFill>
              </a:rPr>
              <a:t>11/6/2020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F910122-DF4F-4592-B530-DBBBD5EFF20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36E9B1E-568B-4509-ABBA-55F1782AEAC4}"/>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6377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D084-C899-441F-A6A5-5EC3986D3F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35CEF9-9BD8-4A5A-83F5-31C07F1F3FF2}"/>
              </a:ext>
            </a:extLst>
          </p:cNvPr>
          <p:cNvSpPr>
            <a:spLocks noGrp="1"/>
          </p:cNvSpPr>
          <p:nvPr>
            <p:ph type="dt" sz="half" idx="10"/>
          </p:nvPr>
        </p:nvSpPr>
        <p:spPr/>
        <p:txBody>
          <a:bodyPr/>
          <a:lstStyle/>
          <a:p>
            <a:fld id="{1005C4F7-B85D-4CC1-A75A-74F6B5D4A784}" type="datetime1">
              <a:rPr lang="en-US" smtClean="0">
                <a:solidFill>
                  <a:prstClr val="black">
                    <a:tint val="75000"/>
                  </a:prstClr>
                </a:solidFill>
              </a:rPr>
              <a:t>11/6/2020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E590777-8989-485E-976B-5B797BE93B1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783EDBD-E103-4C7D-8604-201D4DD8F81E}"/>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16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D8BDA-A513-49E1-B7D7-89253D76083A}"/>
              </a:ext>
            </a:extLst>
          </p:cNvPr>
          <p:cNvSpPr>
            <a:spLocks noGrp="1"/>
          </p:cNvSpPr>
          <p:nvPr>
            <p:ph type="dt" sz="half" idx="10"/>
          </p:nvPr>
        </p:nvSpPr>
        <p:spPr/>
        <p:txBody>
          <a:bodyPr/>
          <a:lstStyle/>
          <a:p>
            <a:fld id="{D8B0E3F7-3202-4DED-8929-1F183824B132}" type="datetime1">
              <a:rPr lang="en-US" smtClean="0">
                <a:solidFill>
                  <a:prstClr val="black">
                    <a:tint val="75000"/>
                  </a:prstClr>
                </a:solidFill>
              </a:rPr>
              <a:t>11/6/2020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E433020-91BE-457B-81DC-DC374D3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6EED88C-FF5F-4B4D-ABBC-97A3DC5B3555}"/>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67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0618-C633-4EC7-ABFE-90124833640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E056AF9-F3CE-4644-8C31-4D46BF99AF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AF91F-1397-4A06-8656-F99729FE11A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6FD0B2-B8C2-4ED5-BD72-7DB4E143EB2B}"/>
              </a:ext>
            </a:extLst>
          </p:cNvPr>
          <p:cNvSpPr>
            <a:spLocks noGrp="1"/>
          </p:cNvSpPr>
          <p:nvPr>
            <p:ph type="dt" sz="half" idx="10"/>
          </p:nvPr>
        </p:nvSpPr>
        <p:spPr/>
        <p:txBody>
          <a:bodyPr/>
          <a:lstStyle/>
          <a:p>
            <a:fld id="{B2C58CD8-255B-4C1A-9FA3-C20C60E69FA0}"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321BBDD-3424-47B1-A6B6-2A5A81E4EE1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30189F-C3CB-4284-91A4-BB1C81694B84}"/>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23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7AE7-46C3-4DD6-A014-A1A4CEA237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42B8F68-DC2B-4BC3-97C6-F202B945AC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206B0F-5D15-4F5A-911F-2FF9B96FF2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11FB19-F4F9-43E7-B780-5A64DB21FCB6}"/>
              </a:ext>
            </a:extLst>
          </p:cNvPr>
          <p:cNvSpPr>
            <a:spLocks noGrp="1"/>
          </p:cNvSpPr>
          <p:nvPr>
            <p:ph type="dt" sz="half" idx="10"/>
          </p:nvPr>
        </p:nvSpPr>
        <p:spPr/>
        <p:txBody>
          <a:bodyPr/>
          <a:lstStyle/>
          <a:p>
            <a:fld id="{6236BA67-E42B-4453-95B0-A457CC65DCF6}"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4087F62-8B51-49D0-B461-CB1A22852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4748F84-B96F-4665-99AE-5C5A5772DAFD}"/>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693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51E3-A17E-4738-9738-EE80B3BFC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975361-CF8A-43C3-A47D-833D54572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96094-860E-4859-8482-784F0076F0A5}"/>
              </a:ext>
            </a:extLst>
          </p:cNvPr>
          <p:cNvSpPr>
            <a:spLocks noGrp="1"/>
          </p:cNvSpPr>
          <p:nvPr>
            <p:ph type="dt" sz="half" idx="10"/>
          </p:nvPr>
        </p:nvSpPr>
        <p:spPr/>
        <p:txBody>
          <a:bodyPr/>
          <a:lstStyle/>
          <a:p>
            <a:fld id="{AC6ACA35-A209-471B-B607-835BE776292C}"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5666D3-1D00-4D19-A748-6055A1DCBE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4993E2-EE73-4693-BC84-3E12A53A6A05}"/>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440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4792F-8057-49A0-9FD3-D9D1B05A55B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EC8F18-A0A6-48F8-A90E-057A674B879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83270-8DFB-4D06-A302-8FFFB2D8B61D}"/>
              </a:ext>
            </a:extLst>
          </p:cNvPr>
          <p:cNvSpPr>
            <a:spLocks noGrp="1"/>
          </p:cNvSpPr>
          <p:nvPr>
            <p:ph type="dt" sz="half" idx="10"/>
          </p:nvPr>
        </p:nvSpPr>
        <p:spPr/>
        <p:txBody>
          <a:bodyPr/>
          <a:lstStyle/>
          <a:p>
            <a:fld id="{CD6AA4DF-4522-466D-8D55-071FFD93CB7B}"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B338A6-6659-4251-8B48-0B7466A2BD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463C51C-648C-4727-BB1F-1A74E131A856}"/>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39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0736A3A-4E39-4D19-8698-13DEF34AE24A}"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568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CC47D9-75C3-4F79-B48F-05562D5C960D}"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808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BA20B-3997-46C9-B802-2DAA7E98A08A}"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1934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DEC35A-CB44-4A42-8983-471B8ABBF5E7}"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8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F63C-65DF-47FC-BE96-50909C8681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F3845-8351-4877-A3FF-CBADE64C05F1}"/>
              </a:ext>
            </a:extLst>
          </p:cNvPr>
          <p:cNvSpPr>
            <a:spLocks noGrp="1"/>
          </p:cNvSpPr>
          <p:nvPr>
            <p:ph type="dt" sz="half" idx="10"/>
          </p:nvPr>
        </p:nvSpPr>
        <p:spPr/>
        <p:txBody>
          <a:bodyPr/>
          <a:lstStyle/>
          <a:p>
            <a:fld id="{18F69BBB-AF2C-4E25-9A07-09A9F046A4ED}" type="datetime1">
              <a:rPr lang="en-US" smtClean="0">
                <a:solidFill>
                  <a:prstClr val="black">
                    <a:tint val="75000"/>
                  </a:prstClr>
                </a:solidFill>
              </a:rPr>
              <a:t>11/6/2020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AE49F00-BBBD-4683-A3EB-B62633C7C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0C04A99-7A33-4A24-8204-F720EB7250B4}"/>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523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A6E9BE-2F2D-4CF0-A864-32CD0F10D655}" type="datetime1">
              <a:rPr lang="en-US" smtClean="0">
                <a:solidFill>
                  <a:prstClr val="black">
                    <a:tint val="75000"/>
                  </a:prstClr>
                </a:solidFill>
              </a:r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81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AFF89C-DBB8-41AD-986C-25181F3741BA}" type="datetime1">
              <a:rPr lang="en-US" smtClean="0">
                <a:solidFill>
                  <a:prstClr val="black">
                    <a:tint val="75000"/>
                  </a:prstClr>
                </a:solidFill>
              </a:r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97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39D01-C0B2-4F16-8293-61015BB269A2}" type="datetime1">
              <a:rPr lang="en-US" smtClean="0">
                <a:solidFill>
                  <a:prstClr val="black">
                    <a:tint val="75000"/>
                  </a:prstClr>
                </a:solidFill>
              </a:r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020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0C47D-1633-4158-97CA-93D2A98FEE01}"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96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216AD7-EEB4-4E3E-A851-8C3641FFBC54}"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002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562AE-1869-4E52-BCE6-A6AD24BE0C89}"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1576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05470-6856-4444-B48C-7D299D4BA5BB}" type="datetime1">
              <a:rPr lang="en-US" smtClean="0">
                <a:solidFill>
                  <a:prstClr val="black">
                    <a:tint val="75000"/>
                  </a:prstClr>
                </a:solidFill>
              </a:r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42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229ECE-3B3D-4C22-B2FA-A509F396E981}"/>
              </a:ext>
            </a:extLst>
          </p:cNvPr>
          <p:cNvSpPr>
            <a:spLocks noGrp="1"/>
          </p:cNvSpPr>
          <p:nvPr>
            <p:ph type="dt" sz="half" idx="10"/>
          </p:nvPr>
        </p:nvSpPr>
        <p:spPr/>
        <p:txBody>
          <a:bodyPr/>
          <a:lstStyle/>
          <a:p>
            <a:fld id="{64FA8313-4C6A-4F7A-AF5D-C3C7E37A998F}" type="datetime1">
              <a:rPr lang="en-US" smtClean="0">
                <a:solidFill>
                  <a:prstClr val="black">
                    <a:tint val="75000"/>
                  </a:prstClr>
                </a:solidFill>
              </a:rPr>
              <a:t>11/6/2020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2DA24C3-32C4-4BE1-866B-CE6902E94A4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415CBF0-66AA-4C3C-A8F8-17446DC73F0A}"/>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D949-4FFE-4811-B91D-6B2967F527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7FC3208-FA46-4C03-B4A0-57B6831102A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AAA1EC-57C8-4AD2-9729-FAFA391606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28455E7-16A8-44AA-86DD-E9F9418062FB}"/>
              </a:ext>
            </a:extLst>
          </p:cNvPr>
          <p:cNvSpPr>
            <a:spLocks noGrp="1"/>
          </p:cNvSpPr>
          <p:nvPr>
            <p:ph type="dt" sz="half" idx="10"/>
          </p:nvPr>
        </p:nvSpPr>
        <p:spPr/>
        <p:txBody>
          <a:bodyPr/>
          <a:lstStyle/>
          <a:p>
            <a:fld id="{076EE4DF-427C-4FF6-9A49-3D29A71E004B}"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C7E2FFA-CF92-48AB-8BBD-E055AA4B3C6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913FF4-8593-4ACB-ADB0-F2DDB80C204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89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5958-C453-4D05-9CC5-141D4CAFBA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3CBE862-32F0-4E21-9373-001502E29E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954FD-97AA-4940-8895-8D4D75F836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78B496-87E8-44F9-AD84-254575772F2A}"/>
              </a:ext>
            </a:extLst>
          </p:cNvPr>
          <p:cNvSpPr>
            <a:spLocks noGrp="1"/>
          </p:cNvSpPr>
          <p:nvPr>
            <p:ph type="dt" sz="half" idx="10"/>
          </p:nvPr>
        </p:nvSpPr>
        <p:spPr/>
        <p:txBody>
          <a:bodyPr/>
          <a:lstStyle/>
          <a:p>
            <a:fld id="{266EF2A7-8A25-4545-A01A-CCD4B57764B6}" type="datetime1">
              <a:rPr lang="en-US" smtClean="0">
                <a:solidFill>
                  <a:prstClr val="black">
                    <a:tint val="75000"/>
                  </a:prstClr>
                </a:solidFill>
              </a:rPr>
              <a:t>11/6/2020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AC57A2-2B52-4AA9-9DF4-E5289868D8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4A5032-C2C5-47C4-A31E-57657858E93D}"/>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59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9F82C-9143-40CD-B1B2-35D60E32108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2CECE2-678F-4CCC-850C-93E5D1925F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7C7F9-9708-4C18-97DC-658ADDD391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08AB3117-E191-4D00-AC06-629C18700746}" type="datetime1">
              <a:rPr lang="en-US" smtClean="0">
                <a:solidFill>
                  <a:prstClr val="black">
                    <a:tint val="75000"/>
                  </a:prstClr>
                </a:solidFill>
                <a:latin typeface="Calibri" panose="020F0502020204030204"/>
              </a:rPr>
              <a:t>11/6/2020</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29FA86C0-8637-48A6-B986-6C3DB225D2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19FD7725-A0A0-4FB2-A76E-5234A4FE75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DC1F08D4-64FA-450B-9855-6643C18EAD73}"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1742041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870" r:id="rId17"/>
    <p:sldLayoutId id="2147483871" r:id="rId18"/>
    <p:sldLayoutId id="2147483872" r:id="rId19"/>
    <p:sldLayoutId id="2147483873" r:id="rId20"/>
    <p:sldLayoutId id="2147483874" r:id="rId21"/>
  </p:sldLayoutIdLst>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C72D0A27-8A47-42C7-ACA2-64EE576E05A0}" type="datetime1">
              <a:rPr lang="en-US" smtClean="0">
                <a:solidFill>
                  <a:prstClr val="black">
                    <a:tint val="75000"/>
                  </a:prstClr>
                </a:solidFill>
                <a:latin typeface="Calibri"/>
              </a:rPr>
              <a:t>11/6/2020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C05B301E-E2DA-A347-84FF-9BD97D9F47C3}"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534811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06F78-D5EE-4319-8EE8-19928098C20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71511-2B57-45A5-A2A6-B367AD2DD6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7060C-8A99-4657-BE62-EA8E6CB6FF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87F85407-6F4D-4A2E-8333-929DC9E2CF99}" type="datetime1">
              <a:rPr lang="en-US" smtClean="0">
                <a:solidFill>
                  <a:prstClr val="black">
                    <a:tint val="75000"/>
                  </a:prstClr>
                </a:solidFill>
                <a:latin typeface="Calibri" panose="020F0502020204030204"/>
              </a:rPr>
              <a:t>11/6/2020</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4C37FA1E-31F0-48FB-94F2-F90A02C41E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1B5C4669-D176-47A0-8D20-6D50316B1F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E03F7A12-47D5-4872-A12F-B470503055AB}"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7079776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4340A-5D03-453B-ACB5-84BE59A86B2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24203-4C61-437D-952B-BCE90FF824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4918E-64B7-4A6C-AFAD-C81D0802A7D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7EC86AC3-BAC0-49F5-9455-35365FAAA985}" type="datetime1">
              <a:rPr lang="en-US" smtClean="0">
                <a:solidFill>
                  <a:prstClr val="black">
                    <a:tint val="75000"/>
                  </a:prstClr>
                </a:solidFill>
                <a:latin typeface="Calibri" panose="020F0502020204030204"/>
              </a:rPr>
              <a:t>11/6/2020</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FE022C51-DC27-4C84-99B1-CC9C13CF0D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2333EED3-A3C0-43BF-AF91-A3D45B63E25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E5DC5A03-09C3-4261-ACB7-38FE96A62A2D}"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1452722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eaLnBrk="1" fontAlgn="auto" hangingPunct="1">
              <a:spcBef>
                <a:spcPts val="0"/>
              </a:spcBef>
              <a:spcAft>
                <a:spcPts val="0"/>
              </a:spcAft>
            </a:pPr>
            <a:fld id="{182D1EF1-C3AA-487A-912D-9FACEBC4A592}" type="datetime1">
              <a:rPr lang="en-US" smtClean="0">
                <a:solidFill>
                  <a:prstClr val="black">
                    <a:tint val="75000"/>
                  </a:prstClr>
                </a:solidFill>
                <a:latin typeface="Calibri" panose="020F0502020204030204"/>
              </a:rPr>
              <a:t>11/6/2020</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eaLnBrk="1" fontAlgn="auto" hangingPunct="1">
              <a:spcBef>
                <a:spcPts val="0"/>
              </a:spcBef>
              <a:spcAft>
                <a:spcPts val="0"/>
              </a:spcAft>
            </a:pPr>
            <a:fld id="{DC1F08D4-64FA-450B-9855-6643C18EAD73}"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9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5D17-75C4-4AA0-AA24-C00321734978}"/>
              </a:ext>
            </a:extLst>
          </p:cNvPr>
          <p:cNvSpPr>
            <a:spLocks noGrp="1"/>
          </p:cNvSpPr>
          <p:nvPr>
            <p:ph type="title"/>
          </p:nvPr>
        </p:nvSpPr>
        <p:spPr>
          <a:xfrm>
            <a:off x="1143000" y="4013689"/>
            <a:ext cx="6858000" cy="834130"/>
          </a:xfrm>
        </p:spPr>
        <p:txBody>
          <a:bodyPr vert="horz" lIns="91440" tIns="45720" rIns="91440" bIns="45720" rtlCol="0" anchor="ctr">
            <a:normAutofit/>
          </a:bodyPr>
          <a:lstStyle/>
          <a:p>
            <a:pPr algn="ctr" defTabSz="914400"/>
            <a:r>
              <a:rPr lang="en-US" sz="4400" b="1"/>
              <a:t>PMP Advisory Committee</a:t>
            </a:r>
            <a:endParaRPr lang="en-US" sz="4400" b="1"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5A2AF2EB-7562-48D3-A214-4883AD7282E2}"/>
              </a:ext>
            </a:extLst>
          </p:cNvPr>
          <p:cNvSpPr>
            <a:spLocks noGrp="1"/>
          </p:cNvSpPr>
          <p:nvPr>
            <p:ph type="subTitle" idx="4294967295"/>
          </p:nvPr>
        </p:nvSpPr>
        <p:spPr>
          <a:xfrm>
            <a:off x="0" y="5513388"/>
            <a:ext cx="6858000" cy="652462"/>
          </a:xfrm>
        </p:spPr>
        <p:txBody>
          <a:bodyPr vert="horz" lIns="91440" tIns="45720" rIns="91440" bIns="45720" rtlCol="0" anchor="ctr">
            <a:normAutofit/>
          </a:bodyPr>
          <a:lstStyle/>
          <a:p>
            <a:pPr marL="0" indent="0" algn="ctr" defTabSz="914400">
              <a:spcBef>
                <a:spcPts val="1000"/>
              </a:spcBef>
              <a:buNone/>
            </a:pPr>
            <a:r>
              <a:rPr lang="en-US" sz="2000" kern="1200">
                <a:solidFill>
                  <a:schemeClr val="tx1"/>
                </a:solidFill>
                <a:latin typeface="+mn-lt"/>
                <a:ea typeface="+mn-ea"/>
                <a:cs typeface="+mn-cs"/>
              </a:rPr>
              <a:t>November 6, 2020</a:t>
            </a:r>
            <a:endParaRPr lang="en-US" sz="2000" kern="1200" dirty="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D33FDC0-6814-4A80-A278-D29F87CBB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07923"/>
            <a:ext cx="6858000" cy="2962225"/>
          </a:xfrm>
          <a:prstGeom prst="rect">
            <a:avLst/>
          </a:prstGeom>
        </p:spPr>
      </p:pic>
      <p:sp>
        <p:nvSpPr>
          <p:cNvPr id="4" name="Slide Number Placeholder 3">
            <a:extLst>
              <a:ext uri="{FF2B5EF4-FFF2-40B4-BE49-F238E27FC236}">
                <a16:creationId xmlns:a16="http://schemas.microsoft.com/office/drawing/2014/main" id="{6CC0F1D3-032E-4E15-A3F6-ECAD1F5FDD4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927170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a:bodyPr>
          <a:lstStyle/>
          <a:p>
            <a:r>
              <a:rPr lang="en-US" b="1"/>
              <a:t>Website Overview</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1" name="Content Placeholder 2">
            <a:extLst>
              <a:ext uri="{FF2B5EF4-FFF2-40B4-BE49-F238E27FC236}">
                <a16:creationId xmlns:a16="http://schemas.microsoft.com/office/drawing/2014/main" id="{A1EA64F2-BB03-43E8-AB0D-2DB15472EC95}"/>
              </a:ext>
            </a:extLst>
          </p:cNvPr>
          <p:cNvGraphicFramePr>
            <a:graphicFrameLocks/>
          </p:cNvGraphicFramePr>
          <p:nvPr>
            <p:extLst>
              <p:ext uri="{D42A27DB-BD31-4B8C-83A1-F6EECF244321}">
                <p14:modId xmlns:p14="http://schemas.microsoft.com/office/powerpoint/2010/main" val="1617034949"/>
              </p:ext>
            </p:extLst>
          </p:nvPr>
        </p:nvGraphicFramePr>
        <p:xfrm>
          <a:off x="381000" y="2113575"/>
          <a:ext cx="8305800" cy="482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Graphical user interface, text, application, chat or text message&#10;&#10;Description automatically generated">
            <a:extLst>
              <a:ext uri="{FF2B5EF4-FFF2-40B4-BE49-F238E27FC236}">
                <a16:creationId xmlns:a16="http://schemas.microsoft.com/office/drawing/2014/main" id="{B5E62A4F-6A52-4A1E-AD50-5BD3A3D4AB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0640B977-0C41-48EC-B0BF-BE308A05441E}"/>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83832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5D17-75C4-4AA0-AA24-C00321734978}"/>
              </a:ext>
            </a:extLst>
          </p:cNvPr>
          <p:cNvSpPr>
            <a:spLocks noGrp="1"/>
          </p:cNvSpPr>
          <p:nvPr>
            <p:ph type="ctrTitle"/>
          </p:nvPr>
        </p:nvSpPr>
        <p:spPr>
          <a:xfrm>
            <a:off x="1143000" y="1293338"/>
            <a:ext cx="6858000" cy="3274592"/>
          </a:xfrm>
        </p:spPr>
        <p:txBody>
          <a:bodyPr anchor="ctr">
            <a:normAutofit/>
          </a:bodyPr>
          <a:lstStyle/>
          <a:p>
            <a:r>
              <a:rPr lang="en-US" sz="4400">
                <a:latin typeface="+mn-lt"/>
              </a:rPr>
              <a:t>SAMHSA revisions to Part 2 Regulations for the Confidentiality of SUD Patient Records</a:t>
            </a:r>
            <a:br>
              <a:rPr lang="en-US" sz="4400"/>
            </a:br>
            <a:endParaRPr lang="en-US" sz="4400" dirty="0"/>
          </a:p>
        </p:txBody>
      </p:sp>
      <p:sp>
        <p:nvSpPr>
          <p:cNvPr id="3" name="Subtitle 2">
            <a:extLst>
              <a:ext uri="{FF2B5EF4-FFF2-40B4-BE49-F238E27FC236}">
                <a16:creationId xmlns:a16="http://schemas.microsoft.com/office/drawing/2014/main" id="{5A2AF2EB-7562-48D3-A214-4883AD7282E2}"/>
              </a:ext>
            </a:extLst>
          </p:cNvPr>
          <p:cNvSpPr>
            <a:spLocks noGrp="1"/>
          </p:cNvSpPr>
          <p:nvPr>
            <p:ph type="subTitle" idx="1"/>
          </p:nvPr>
        </p:nvSpPr>
        <p:spPr>
          <a:xfrm>
            <a:off x="446478" y="5309305"/>
            <a:ext cx="8250174" cy="996727"/>
          </a:xfrm>
        </p:spPr>
        <p:txBody>
          <a:bodyPr anchor="ctr">
            <a:normAutofit/>
          </a:bodyPr>
          <a:lstStyle/>
          <a:p>
            <a:r>
              <a:rPr lang="en-US" sz="2400"/>
              <a:t>Confidentiality of Substance Use Disorder Patient Records regulations located at 42 C.F.R. Part 2</a:t>
            </a:r>
            <a:endParaRPr lang="en-US" sz="2400" dirty="0"/>
          </a:p>
        </p:txBody>
      </p:sp>
      <p:cxnSp>
        <p:nvCxnSpPr>
          <p:cNvPr id="44" name="Straight Connector 4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785DA60-8316-4402-B881-12A05C8B46D6}"/>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42211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10C93-7ED7-4F69-B3FD-63F758E7D5B5}"/>
              </a:ext>
            </a:extLst>
          </p:cNvPr>
          <p:cNvSpPr>
            <a:spLocks noGrp="1"/>
          </p:cNvSpPr>
          <p:nvPr>
            <p:ph type="title"/>
          </p:nvPr>
        </p:nvSpPr>
        <p:spPr>
          <a:xfrm>
            <a:off x="483798" y="1463040"/>
            <a:ext cx="2847230" cy="2690949"/>
          </a:xfrm>
        </p:spPr>
        <p:txBody>
          <a:bodyPr anchor="t">
            <a:normAutofit/>
          </a:bodyPr>
          <a:lstStyle/>
          <a:p>
            <a:r>
              <a:rPr lang="en-US" sz="4200" dirty="0"/>
              <a:t>Revisions Related to PDMPs</a:t>
            </a:r>
          </a:p>
        </p:txBody>
      </p:sp>
      <p:grpSp>
        <p:nvGrpSpPr>
          <p:cNvPr id="30" name="Group 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A63C2E-5965-4F44-B11B-FD5456287299}"/>
              </a:ext>
            </a:extLst>
          </p:cNvPr>
          <p:cNvSpPr>
            <a:spLocks noGrp="1"/>
          </p:cNvSpPr>
          <p:nvPr>
            <p:ph idx="1"/>
          </p:nvPr>
        </p:nvSpPr>
        <p:spPr>
          <a:xfrm>
            <a:off x="4242163" y="1463039"/>
            <a:ext cx="4156790" cy="4300447"/>
          </a:xfrm>
        </p:spPr>
        <p:txBody>
          <a:bodyPr anchor="t">
            <a:normAutofit/>
          </a:bodyPr>
          <a:lstStyle/>
          <a:p>
            <a:r>
              <a:rPr lang="en-US" sz="2000" u="sng"/>
              <a:t>Disclosure to Central Registries and PDMPs</a:t>
            </a:r>
            <a:r>
              <a:rPr lang="en-US" sz="2000"/>
              <a:t>: The final rule amends the disclosure requirements to </a:t>
            </a:r>
          </a:p>
          <a:p>
            <a:r>
              <a:rPr lang="en-US" sz="2000"/>
              <a:t>(A) allow non-opioid treatment providers to access central registries, in order to determine whether a patient is already receiving opioid treatment; and </a:t>
            </a:r>
          </a:p>
          <a:p>
            <a:r>
              <a:rPr lang="en-US" sz="2000"/>
              <a:t>(B) allow opioid treatment providers to disclose dispensing and prescribing data, as required by applicable state laws, to prescription drug monitoring programs (PDMPs), subject to patient consent.</a:t>
            </a:r>
            <a:endParaRPr lang="en-US" sz="2000" dirty="0"/>
          </a:p>
        </p:txBody>
      </p:sp>
      <p:sp>
        <p:nvSpPr>
          <p:cNvPr id="4" name="Slide Number Placeholder 3">
            <a:extLst>
              <a:ext uri="{FF2B5EF4-FFF2-40B4-BE49-F238E27FC236}">
                <a16:creationId xmlns:a16="http://schemas.microsoft.com/office/drawing/2014/main" id="{0E1DEC6A-515B-4EB3-AB45-0880DACACB17}"/>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30957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10C93-7ED7-4F69-B3FD-63F758E7D5B5}"/>
              </a:ext>
            </a:extLst>
          </p:cNvPr>
          <p:cNvSpPr>
            <a:spLocks noGrp="1"/>
          </p:cNvSpPr>
          <p:nvPr>
            <p:ph type="title"/>
          </p:nvPr>
        </p:nvSpPr>
        <p:spPr>
          <a:xfrm>
            <a:off x="838200" y="1981200"/>
            <a:ext cx="2681778" cy="2286000"/>
          </a:xfrm>
        </p:spPr>
        <p:txBody>
          <a:bodyPr anchor="t">
            <a:normAutofit/>
          </a:bodyPr>
          <a:lstStyle/>
          <a:p>
            <a:r>
              <a:rPr lang="en-US" sz="4200" b="1" dirty="0"/>
              <a:t>HB3889</a:t>
            </a:r>
          </a:p>
        </p:txBody>
      </p:sp>
      <p:grpSp>
        <p:nvGrpSpPr>
          <p:cNvPr id="30" name="Group 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A63C2E-5965-4F44-B11B-FD5456287299}"/>
              </a:ext>
            </a:extLst>
          </p:cNvPr>
          <p:cNvSpPr>
            <a:spLocks noGrp="1"/>
          </p:cNvSpPr>
          <p:nvPr>
            <p:ph idx="1"/>
          </p:nvPr>
        </p:nvSpPr>
        <p:spPr>
          <a:xfrm>
            <a:off x="4242163" y="1463039"/>
            <a:ext cx="4156790" cy="4300447"/>
          </a:xfrm>
        </p:spPr>
        <p:txBody>
          <a:bodyPr anchor="t">
            <a:normAutofit/>
          </a:bodyPr>
          <a:lstStyle/>
          <a:p>
            <a:r>
              <a:rPr lang="en-US" sz="2400" dirty="0"/>
              <a:t>Amends the Illinois Controlled Substances Act. Provides that the requirements for transmitting information to the central repository under the Prescription Monitoring Program also apply to opioid treatment programs that prescribe Schedule II,III, IV, or V controlled substances for the treatment of opioid use disorder</a:t>
            </a:r>
          </a:p>
        </p:txBody>
      </p:sp>
      <p:sp>
        <p:nvSpPr>
          <p:cNvPr id="4" name="Slide Number Placeholder 3">
            <a:extLst>
              <a:ext uri="{FF2B5EF4-FFF2-40B4-BE49-F238E27FC236}">
                <a16:creationId xmlns:a16="http://schemas.microsoft.com/office/drawing/2014/main" id="{6952E04E-C1E9-45EF-A0BA-B3ED20944B39}"/>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16241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49" name="Rectangle 4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782723" y="809898"/>
            <a:ext cx="7629757" cy="1554480"/>
          </a:xfrm>
        </p:spPr>
        <p:txBody>
          <a:bodyPr anchor="ctr">
            <a:normAutofit/>
          </a:bodyPr>
          <a:lstStyle/>
          <a:p>
            <a:r>
              <a:rPr lang="en-US" sz="4400" b="1" dirty="0"/>
              <a:t>OTP Methadone Administrations</a:t>
            </a:r>
            <a:endParaRPr lang="en-US" sz="4200" b="1" dirty="0"/>
          </a:p>
        </p:txBody>
      </p:sp>
      <p:cxnSp>
        <p:nvCxnSpPr>
          <p:cNvPr id="55" name="Straight Connector 5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89C46FD-993D-476C-B28B-F1F116E45ECB}"/>
              </a:ext>
            </a:extLst>
          </p:cNvPr>
          <p:cNvPicPr>
            <a:picLocks noChangeAspect="1"/>
          </p:cNvPicPr>
          <p:nvPr/>
        </p:nvPicPr>
        <p:blipFill>
          <a:blip r:embed="rId2"/>
          <a:stretch>
            <a:fillRect/>
          </a:stretch>
        </p:blipFill>
        <p:spPr>
          <a:xfrm>
            <a:off x="-1" y="2688774"/>
            <a:ext cx="9143999" cy="4064000"/>
          </a:xfrm>
          <a:prstGeom prst="rect">
            <a:avLst/>
          </a:prstGeom>
        </p:spPr>
      </p:pic>
      <p:sp>
        <p:nvSpPr>
          <p:cNvPr id="3" name="Slide Number Placeholder 2">
            <a:extLst>
              <a:ext uri="{FF2B5EF4-FFF2-40B4-BE49-F238E27FC236}">
                <a16:creationId xmlns:a16="http://schemas.microsoft.com/office/drawing/2014/main" id="{905E1E9B-CC38-4701-9D6B-A88C23383F12}"/>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92010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a:bodyPr>
          <a:lstStyle/>
          <a:p>
            <a:r>
              <a:rPr lang="en-US" b="1"/>
              <a:t>Website Overview</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1" name="Content Placeholder 2">
            <a:extLst>
              <a:ext uri="{FF2B5EF4-FFF2-40B4-BE49-F238E27FC236}">
                <a16:creationId xmlns:a16="http://schemas.microsoft.com/office/drawing/2014/main" id="{A1EA64F2-BB03-43E8-AB0D-2DB15472EC95}"/>
              </a:ext>
            </a:extLst>
          </p:cNvPr>
          <p:cNvGraphicFramePr>
            <a:graphicFrameLocks/>
          </p:cNvGraphicFramePr>
          <p:nvPr>
            <p:extLst>
              <p:ext uri="{D42A27DB-BD31-4B8C-83A1-F6EECF244321}">
                <p14:modId xmlns:p14="http://schemas.microsoft.com/office/powerpoint/2010/main" val="660946"/>
              </p:ext>
            </p:extLst>
          </p:nvPr>
        </p:nvGraphicFramePr>
        <p:xfrm>
          <a:off x="457200" y="1762604"/>
          <a:ext cx="8305800" cy="4729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8706C30-E528-47E5-A970-2387BF5B1B4E}"/>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0252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a:bodyPr>
          <a:lstStyle/>
          <a:p>
            <a:r>
              <a:rPr lang="en-US" sz="3600" dirty="0"/>
              <a:t>Proactive Notification System </a:t>
            </a:r>
            <a:endParaRPr lang="en-US" b="1" dirty="0"/>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1" name="Content Placeholder 2">
            <a:extLst>
              <a:ext uri="{FF2B5EF4-FFF2-40B4-BE49-F238E27FC236}">
                <a16:creationId xmlns:a16="http://schemas.microsoft.com/office/drawing/2014/main" id="{A1EA64F2-BB03-43E8-AB0D-2DB15472EC95}"/>
              </a:ext>
            </a:extLst>
          </p:cNvPr>
          <p:cNvGraphicFramePr>
            <a:graphicFrameLocks/>
          </p:cNvGraphicFramePr>
          <p:nvPr>
            <p:extLst>
              <p:ext uri="{D42A27DB-BD31-4B8C-83A1-F6EECF244321}">
                <p14:modId xmlns:p14="http://schemas.microsoft.com/office/powerpoint/2010/main" val="2312949437"/>
              </p:ext>
            </p:extLst>
          </p:nvPr>
        </p:nvGraphicFramePr>
        <p:xfrm>
          <a:off x="457200" y="1762604"/>
          <a:ext cx="8305800" cy="4729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3789634-35D0-4D0A-8280-911FAE9FA7B1}"/>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98931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a:bodyPr>
          <a:lstStyle/>
          <a:p>
            <a:r>
              <a:rPr lang="en-US" sz="3600" dirty="0"/>
              <a:t>Notification Fatigue</a:t>
            </a:r>
            <a:endParaRPr lang="en-US" dirty="0"/>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B3ED4F2-118E-4E29-8999-7F06C85E76EC}"/>
              </a:ext>
            </a:extLst>
          </p:cNvPr>
          <p:cNvSpPr/>
          <p:nvPr/>
        </p:nvSpPr>
        <p:spPr>
          <a:xfrm>
            <a:off x="630936" y="1752600"/>
            <a:ext cx="7838694"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mn-lt"/>
              </a:rPr>
              <a:t>To address notification fatigue, PMP is planning the following:</a:t>
            </a:r>
          </a:p>
          <a:p>
            <a:pPr marL="285750" indent="-285750">
              <a:buFont typeface="Arial" panose="020B0604020202020204" pitchFamily="34" charset="0"/>
              <a:buChar char="•"/>
            </a:pPr>
            <a:r>
              <a:rPr lang="en-US" sz="2400" dirty="0">
                <a:latin typeface="+mn-lt"/>
              </a:rPr>
              <a:t>User permissions to enable notifications based on time and frequency</a:t>
            </a:r>
          </a:p>
          <a:p>
            <a:pPr marL="285750" indent="-285750">
              <a:buFont typeface="Arial" panose="020B0604020202020204" pitchFamily="34" charset="0"/>
              <a:buChar char="•"/>
            </a:pPr>
            <a:r>
              <a:rPr lang="en-US" sz="2400" dirty="0">
                <a:latin typeface="+mn-lt"/>
              </a:rPr>
              <a:t>Time triggered notifications e.g. by weekly, once a month</a:t>
            </a:r>
          </a:p>
          <a:p>
            <a:pPr marL="285750" indent="-285750">
              <a:buFont typeface="Arial" panose="020B0604020202020204" pitchFamily="34" charset="0"/>
              <a:buChar char="•"/>
            </a:pPr>
            <a:r>
              <a:rPr lang="en-US" sz="2400" dirty="0">
                <a:latin typeface="+mn-lt"/>
              </a:rPr>
              <a:t>Acknowledgement (once a user views and acknowledges, the notification goes away)</a:t>
            </a:r>
          </a:p>
          <a:p>
            <a:pPr marL="285750" indent="-285750">
              <a:buFont typeface="Arial" panose="020B0604020202020204" pitchFamily="34" charset="0"/>
              <a:buChar char="•"/>
            </a:pPr>
            <a:r>
              <a:rPr lang="en-US" sz="2400" dirty="0">
                <a:latin typeface="+mn-lt"/>
              </a:rPr>
              <a:t>Limited number</a:t>
            </a:r>
          </a:p>
          <a:p>
            <a:pPr marL="285750" indent="-285750">
              <a:buFont typeface="Arial" panose="020B0604020202020204" pitchFamily="34" charset="0"/>
              <a:buChar char="•"/>
            </a:pPr>
            <a:r>
              <a:rPr lang="en-US" sz="2400" dirty="0">
                <a:latin typeface="+mn-lt"/>
              </a:rPr>
              <a:t>Send our notification only when the event is triggered (threshold met)</a:t>
            </a:r>
          </a:p>
        </p:txBody>
      </p:sp>
      <p:sp>
        <p:nvSpPr>
          <p:cNvPr id="4" name="Slide Number Placeholder 3">
            <a:extLst>
              <a:ext uri="{FF2B5EF4-FFF2-40B4-BE49-F238E27FC236}">
                <a16:creationId xmlns:a16="http://schemas.microsoft.com/office/drawing/2014/main" id="{DE5E201D-067F-4D83-B9F8-0E853942EDF6}"/>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84406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Autofit/>
          </a:bodyPr>
          <a:lstStyle/>
          <a:p>
            <a:r>
              <a:rPr lang="en-US" sz="3200" b="1" dirty="0"/>
              <a:t>Clinical Tools for Guideline Implementation</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B3ED4F2-118E-4E29-8999-7F06C85E76EC}"/>
              </a:ext>
            </a:extLst>
          </p:cNvPr>
          <p:cNvSpPr/>
          <p:nvPr/>
        </p:nvSpPr>
        <p:spPr>
          <a:xfrm>
            <a:off x="76200" y="1744316"/>
            <a:ext cx="8915400" cy="4893647"/>
          </a:xfrm>
          <a:prstGeom prst="rect">
            <a:avLst/>
          </a:prstGeom>
        </p:spPr>
        <p:txBody>
          <a:bodyPr wrap="square">
            <a:spAutoFit/>
          </a:bodyPr>
          <a:lstStyle/>
          <a:p>
            <a:r>
              <a:rPr lang="en-US" sz="2400" dirty="0"/>
              <a:t>  Based on CDC Guidelines for Prescribing opioids in Chronic Pain</a:t>
            </a:r>
          </a:p>
          <a:p>
            <a:pPr marL="342900" indent="-342900">
              <a:buFont typeface="Arial" panose="020B0604020202020204" pitchFamily="34" charset="0"/>
              <a:buChar char="•"/>
            </a:pPr>
            <a:endParaRPr lang="en-US" sz="2400" dirty="0"/>
          </a:p>
          <a:p>
            <a:pPr marL="800100" lvl="1" indent="-342900">
              <a:buFont typeface="Wingdings" panose="05000000000000000000" pitchFamily="2" charset="2"/>
              <a:buChar char="§"/>
            </a:pPr>
            <a:r>
              <a:rPr lang="en-US" sz="2400" dirty="0"/>
              <a:t>Triggers recommendation when patient thresholds are met</a:t>
            </a:r>
          </a:p>
          <a:p>
            <a:pPr marL="800100" lvl="1" indent="-342900">
              <a:buFont typeface="Arial" panose="020B0604020202020204" pitchFamily="34" charset="0"/>
              <a:buChar char="•"/>
            </a:pPr>
            <a:endParaRPr lang="en-US" sz="2400" dirty="0"/>
          </a:p>
          <a:p>
            <a:pPr marL="1257300" lvl="2" indent="-342900">
              <a:lnSpc>
                <a:spcPct val="150000"/>
              </a:lnSpc>
              <a:buFont typeface="Wingdings" panose="05000000000000000000" pitchFamily="2" charset="2"/>
              <a:buChar char="Ø"/>
            </a:pPr>
            <a:r>
              <a:rPr lang="en-US" sz="2400" dirty="0"/>
              <a:t>Initiating therapy with LA Opioids</a:t>
            </a:r>
          </a:p>
          <a:p>
            <a:pPr marL="1257300" lvl="2" indent="-342900">
              <a:lnSpc>
                <a:spcPct val="150000"/>
              </a:lnSpc>
              <a:buFont typeface="Wingdings" panose="05000000000000000000" pitchFamily="2" charset="2"/>
              <a:buChar char="Ø"/>
            </a:pPr>
            <a:r>
              <a:rPr lang="en-US" sz="2400" dirty="0"/>
              <a:t>High Dose Opioids</a:t>
            </a:r>
          </a:p>
          <a:p>
            <a:pPr marL="1257300" lvl="2" indent="-342900">
              <a:lnSpc>
                <a:spcPct val="150000"/>
              </a:lnSpc>
              <a:buFont typeface="Wingdings" panose="05000000000000000000" pitchFamily="2" charset="2"/>
              <a:buChar char="Ø"/>
            </a:pPr>
            <a:r>
              <a:rPr lang="en-US" sz="2400" dirty="0"/>
              <a:t>Overlapping Opioid and BZD</a:t>
            </a:r>
          </a:p>
          <a:p>
            <a:pPr marL="1257300" lvl="2" indent="-342900">
              <a:lnSpc>
                <a:spcPct val="150000"/>
              </a:lnSpc>
              <a:buFont typeface="Wingdings" panose="05000000000000000000" pitchFamily="2" charset="2"/>
              <a:buChar char="Ø"/>
            </a:pPr>
            <a:r>
              <a:rPr lang="en-US" sz="2400" dirty="0"/>
              <a:t>Mitigate Risks (naloxone co-prescribing)</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15C58542-F51D-4798-B462-4E397DDA7E64}"/>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38535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8229600" cy="646331"/>
          </a:xfrm>
          <a:prstGeom prst="rect">
            <a:avLst/>
          </a:prstGeom>
        </p:spPr>
        <p:txBody>
          <a:bodyPr wrap="square">
            <a:spAutoFit/>
          </a:bodyPr>
          <a:lstStyle/>
          <a:p>
            <a:pPr lvl="1">
              <a:defRPr/>
            </a:pPr>
            <a:r>
              <a:rPr lang="en-US" i="1" dirty="0">
                <a:solidFill>
                  <a:prstClr val="black"/>
                </a:solidFill>
              </a:rPr>
              <a:t>If appropriate, consider implementing the following recommendations from </a:t>
            </a:r>
          </a:p>
          <a:p>
            <a:pPr lvl="1">
              <a:defRPr/>
            </a:pPr>
            <a:r>
              <a:rPr lang="en-US" i="1" dirty="0">
                <a:solidFill>
                  <a:prstClr val="black"/>
                </a:solidFill>
              </a:rPr>
              <a:t>the CDC Guidelines for Prescribing Opioids for Chronic Pain</a:t>
            </a:r>
          </a:p>
        </p:txBody>
      </p:sp>
      <p:sp>
        <p:nvSpPr>
          <p:cNvPr id="5" name="Rectangle 4"/>
          <p:cNvSpPr/>
          <p:nvPr/>
        </p:nvSpPr>
        <p:spPr>
          <a:xfrm>
            <a:off x="76200" y="1676400"/>
            <a:ext cx="8382000" cy="3416320"/>
          </a:xfrm>
          <a:prstGeom prst="rect">
            <a:avLst/>
          </a:prstGeom>
        </p:spPr>
        <p:txBody>
          <a:bodyPr wrap="square">
            <a:spAutoFit/>
          </a:bodyPr>
          <a:lstStyle/>
          <a:p>
            <a:pPr lvl="1">
              <a:defRPr/>
            </a:pPr>
            <a:r>
              <a:rPr lang="en-US" b="1" dirty="0"/>
              <a:t>Recommendation #4 -When starting opioid therapy for chronic pain, clinicians should prescribe immediate-release opioids instead of extended-release/long-acting (ER/LA) opioids.</a:t>
            </a:r>
          </a:p>
          <a:p>
            <a:pPr lvl="1">
              <a:defRPr/>
            </a:pPr>
            <a:endParaRPr lang="en-US" b="1" dirty="0"/>
          </a:p>
          <a:p>
            <a:pPr lvl="1">
              <a:defRPr/>
            </a:pPr>
            <a:r>
              <a:rPr lang="en-US" b="1" dirty="0"/>
              <a:t>Recommendation #5 - When opioids are started, providers should prescribe the lowest effective dosage. </a:t>
            </a:r>
          </a:p>
          <a:p>
            <a:pPr lvl="1">
              <a:defRPr/>
            </a:pPr>
            <a:endParaRPr lang="en-US" b="1" dirty="0"/>
          </a:p>
          <a:p>
            <a:pPr lvl="1">
              <a:defRPr/>
            </a:pPr>
            <a:r>
              <a:rPr lang="en-US" b="1" dirty="0"/>
              <a:t>Recommendation #8 - Before starting and periodically during continuation of opioid therapy, clinicians should evaluate risk factors for opioid-related harms.</a:t>
            </a:r>
          </a:p>
          <a:p>
            <a:pPr lvl="1">
              <a:defRPr/>
            </a:pPr>
            <a:endParaRPr lang="en-US" b="1" dirty="0"/>
          </a:p>
          <a:p>
            <a:pPr lvl="1">
              <a:defRPr/>
            </a:pPr>
            <a:r>
              <a:rPr lang="en-US" b="1" dirty="0"/>
              <a:t>Recommendation # 11- Clinicians should avoid prescribing opioid pain medication and benzodiazepines concurrently whenever possible. </a:t>
            </a:r>
          </a:p>
        </p:txBody>
      </p:sp>
      <p:pic>
        <p:nvPicPr>
          <p:cNvPr id="8" name="Picture 7"/>
          <p:cNvPicPr>
            <a:picLocks noChangeAspect="1"/>
          </p:cNvPicPr>
          <p:nvPr/>
        </p:nvPicPr>
        <p:blipFill>
          <a:blip r:embed="rId2"/>
          <a:stretch>
            <a:fillRect/>
          </a:stretch>
        </p:blipFill>
        <p:spPr>
          <a:xfrm>
            <a:off x="0" y="5334000"/>
            <a:ext cx="9144000" cy="948794"/>
          </a:xfrm>
          <a:prstGeom prst="rect">
            <a:avLst/>
          </a:prstGeom>
        </p:spPr>
      </p:pic>
      <p:sp>
        <p:nvSpPr>
          <p:cNvPr id="2" name="Slide Number Placeholder 1">
            <a:extLst>
              <a:ext uri="{FF2B5EF4-FFF2-40B4-BE49-F238E27FC236}">
                <a16:creationId xmlns:a16="http://schemas.microsoft.com/office/drawing/2014/main" id="{6901FDB3-FBD8-4798-B2BA-D9E206280198}"/>
              </a:ext>
            </a:extLst>
          </p:cNvPr>
          <p:cNvSpPr>
            <a:spLocks noGrp="1"/>
          </p:cNvSpPr>
          <p:nvPr>
            <p:ph type="sldNum" sz="quarter" idx="12"/>
          </p:nvPr>
        </p:nvSpPr>
        <p:spPr/>
        <p:txBody>
          <a:bodyPr/>
          <a:lstStyle/>
          <a:p>
            <a:fld id="{E03F7A12-47D5-4872-A12F-B470503055A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78092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419CCD-E44E-4AE3-9659-083D69E36D6A}"/>
              </a:ext>
            </a:extLst>
          </p:cNvPr>
          <p:cNvSpPr>
            <a:spLocks noGrp="1"/>
          </p:cNvSpPr>
          <p:nvPr>
            <p:ph type="sldNum" sz="quarter" idx="12"/>
          </p:nvPr>
        </p:nvSpPr>
        <p:spPr>
          <a:prstGeom prst="rect">
            <a:avLst/>
          </a:prstGeom>
        </p:spPr>
        <p:txBody>
          <a:bodyPr vert="horz" lIns="68580" tIns="34290" rIns="68580" bIns="34290" rtlCol="0" anchor="ctr"/>
          <a:lstStyle>
            <a:defPPr>
              <a:defRPr lang="en-US"/>
            </a:defPPr>
            <a:lvl1pPr marL="0" algn="r" defTabSz="342889" rtl="0" eaLnBrk="1" latinLnBrk="0" hangingPunct="1">
              <a:defRPr sz="900" kern="1200">
                <a:solidFill>
                  <a:schemeClr val="tx1">
                    <a:tint val="75000"/>
                  </a:schemeClr>
                </a:solidFill>
                <a:latin typeface="+mn-lt"/>
                <a:ea typeface="+mn-ea"/>
                <a:cs typeface="+mn-cs"/>
              </a:defRPr>
            </a:lvl1pPr>
            <a:lvl2pPr marL="342889" algn="l" defTabSz="342889" rtl="0" eaLnBrk="1" latinLnBrk="0" hangingPunct="1">
              <a:defRPr sz="1350" kern="1200">
                <a:solidFill>
                  <a:schemeClr val="tx1"/>
                </a:solidFill>
                <a:latin typeface="+mn-lt"/>
                <a:ea typeface="+mn-ea"/>
                <a:cs typeface="+mn-cs"/>
              </a:defRPr>
            </a:lvl2pPr>
            <a:lvl3pPr marL="685777" algn="l" defTabSz="342889" rtl="0" eaLnBrk="1" latinLnBrk="0" hangingPunct="1">
              <a:defRPr sz="1350" kern="1200">
                <a:solidFill>
                  <a:schemeClr val="tx1"/>
                </a:solidFill>
                <a:latin typeface="+mn-lt"/>
                <a:ea typeface="+mn-ea"/>
                <a:cs typeface="+mn-cs"/>
              </a:defRPr>
            </a:lvl3pPr>
            <a:lvl4pPr marL="1028666" algn="l" defTabSz="342889" rtl="0" eaLnBrk="1" latinLnBrk="0" hangingPunct="1">
              <a:defRPr sz="1350" kern="1200">
                <a:solidFill>
                  <a:schemeClr val="tx1"/>
                </a:solidFill>
                <a:latin typeface="+mn-lt"/>
                <a:ea typeface="+mn-ea"/>
                <a:cs typeface="+mn-cs"/>
              </a:defRPr>
            </a:lvl4pPr>
            <a:lvl5pPr marL="1371554" algn="l" defTabSz="342889" rtl="0" eaLnBrk="1" latinLnBrk="0" hangingPunct="1">
              <a:defRPr sz="1350" kern="1200">
                <a:solidFill>
                  <a:schemeClr val="tx1"/>
                </a:solidFill>
                <a:latin typeface="+mn-lt"/>
                <a:ea typeface="+mn-ea"/>
                <a:cs typeface="+mn-cs"/>
              </a:defRPr>
            </a:lvl5pPr>
            <a:lvl6pPr marL="1714443" algn="l" defTabSz="342889" rtl="0" eaLnBrk="1" latinLnBrk="0" hangingPunct="1">
              <a:defRPr sz="1350" kern="1200">
                <a:solidFill>
                  <a:schemeClr val="tx1"/>
                </a:solidFill>
                <a:latin typeface="+mn-lt"/>
                <a:ea typeface="+mn-ea"/>
                <a:cs typeface="+mn-cs"/>
              </a:defRPr>
            </a:lvl6pPr>
            <a:lvl7pPr marL="2057331" algn="l" defTabSz="342889" rtl="0" eaLnBrk="1" latinLnBrk="0" hangingPunct="1">
              <a:defRPr sz="1350" kern="1200">
                <a:solidFill>
                  <a:schemeClr val="tx1"/>
                </a:solidFill>
                <a:latin typeface="+mn-lt"/>
                <a:ea typeface="+mn-ea"/>
                <a:cs typeface="+mn-cs"/>
              </a:defRPr>
            </a:lvl7pPr>
            <a:lvl8pPr marL="2400220" algn="l" defTabSz="342889" rtl="0" eaLnBrk="1" latinLnBrk="0" hangingPunct="1">
              <a:defRPr sz="1350" kern="1200">
                <a:solidFill>
                  <a:schemeClr val="tx1"/>
                </a:solidFill>
                <a:latin typeface="+mn-lt"/>
                <a:ea typeface="+mn-ea"/>
                <a:cs typeface="+mn-cs"/>
              </a:defRPr>
            </a:lvl8pPr>
            <a:lvl9pPr marL="2743109" algn="l" defTabSz="342889" rtl="0" eaLnBrk="1" latinLnBrk="0" hangingPunct="1">
              <a:defRPr sz="1350" kern="1200">
                <a:solidFill>
                  <a:schemeClr val="tx1"/>
                </a:solidFill>
                <a:latin typeface="+mn-lt"/>
                <a:ea typeface="+mn-ea"/>
                <a:cs typeface="+mn-cs"/>
              </a:defRPr>
            </a:lvl9pPr>
          </a:lstStyle>
          <a:p>
            <a:fld id="{53A32FC0-5DB9-4DE4-9FBC-A6F4B80277B9}" type="slidenum">
              <a:rPr lang="en-US" smtClean="0"/>
              <a:pPr/>
              <a:t>2</a:t>
            </a:fld>
            <a:endParaRPr lang="en-US" dirty="0"/>
          </a:p>
        </p:txBody>
      </p:sp>
      <p:sp>
        <p:nvSpPr>
          <p:cNvPr id="5" name="Rectangle 4">
            <a:extLst>
              <a:ext uri="{FF2B5EF4-FFF2-40B4-BE49-F238E27FC236}">
                <a16:creationId xmlns:a16="http://schemas.microsoft.com/office/drawing/2014/main" id="{88C5F33A-EA0F-4E1B-9485-D2BFE834CB51}"/>
              </a:ext>
            </a:extLst>
          </p:cNvPr>
          <p:cNvSpPr/>
          <p:nvPr/>
        </p:nvSpPr>
        <p:spPr>
          <a:xfrm>
            <a:off x="-135624" y="301954"/>
            <a:ext cx="9144000" cy="10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69DFC-4DB4-4558-BDCA-2788D3ED7871}"/>
              </a:ext>
            </a:extLst>
          </p:cNvPr>
          <p:cNvSpPr>
            <a:spLocks noGrp="1"/>
          </p:cNvSpPr>
          <p:nvPr>
            <p:ph type="title"/>
          </p:nvPr>
        </p:nvSpPr>
        <p:spPr>
          <a:xfrm>
            <a:off x="135623" y="193023"/>
            <a:ext cx="7886700" cy="994172"/>
          </a:xfrm>
        </p:spPr>
        <p:txBody>
          <a:bodyPr>
            <a:normAutofit/>
          </a:bodyPr>
          <a:lstStyle/>
          <a:p>
            <a:r>
              <a:rPr lang="en-US" sz="2401" b="1" dirty="0"/>
              <a:t>Housekeeping: Functions</a:t>
            </a:r>
          </a:p>
        </p:txBody>
      </p:sp>
      <p:pic>
        <p:nvPicPr>
          <p:cNvPr id="6" name="Picture 5">
            <a:extLst>
              <a:ext uri="{FF2B5EF4-FFF2-40B4-BE49-F238E27FC236}">
                <a16:creationId xmlns:a16="http://schemas.microsoft.com/office/drawing/2014/main" id="{322C26B1-BAA8-42DA-871D-B752FB88E1D0}"/>
              </a:ext>
            </a:extLst>
          </p:cNvPr>
          <p:cNvPicPr>
            <a:picLocks noChangeAspect="1"/>
          </p:cNvPicPr>
          <p:nvPr/>
        </p:nvPicPr>
        <p:blipFill>
          <a:blip r:embed="rId3"/>
          <a:stretch>
            <a:fillRect/>
          </a:stretch>
        </p:blipFill>
        <p:spPr>
          <a:xfrm>
            <a:off x="114651" y="1066800"/>
            <a:ext cx="8872753" cy="4990924"/>
          </a:xfrm>
          <a:prstGeom prst="rect">
            <a:avLst/>
          </a:prstGeom>
        </p:spPr>
      </p:pic>
    </p:spTree>
    <p:custDataLst>
      <p:tags r:id="rId1"/>
    </p:custDataLst>
    <p:extLst>
      <p:ext uri="{BB962C8B-B14F-4D97-AF65-F5344CB8AC3E}">
        <p14:creationId xmlns:p14="http://schemas.microsoft.com/office/powerpoint/2010/main" val="235665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49" name="Rectangle 4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782723" y="809898"/>
            <a:ext cx="7629757" cy="1554480"/>
          </a:xfrm>
        </p:spPr>
        <p:txBody>
          <a:bodyPr anchor="ctr">
            <a:normAutofit/>
          </a:bodyPr>
          <a:lstStyle/>
          <a:p>
            <a:pPr fontAlgn="auto">
              <a:spcAft>
                <a:spcPts val="0"/>
              </a:spcAft>
            </a:pPr>
            <a:r>
              <a:rPr lang="en-US" sz="4400" dirty="0">
                <a:solidFill>
                  <a:prstClr val="black"/>
                </a:solidFill>
              </a:rPr>
              <a:t>All Prescriptions</a:t>
            </a:r>
          </a:p>
        </p:txBody>
      </p:sp>
      <p:cxnSp>
        <p:nvCxnSpPr>
          <p:cNvPr id="55" name="Straight Connector 5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A8DD1A-8A00-491A-B900-8E9D76E65416}"/>
              </a:ext>
            </a:extLst>
          </p:cNvPr>
          <p:cNvPicPr>
            <a:picLocks noChangeAspect="1"/>
          </p:cNvPicPr>
          <p:nvPr/>
        </p:nvPicPr>
        <p:blipFill>
          <a:blip r:embed="rId2"/>
          <a:stretch>
            <a:fillRect/>
          </a:stretch>
        </p:blipFill>
        <p:spPr>
          <a:xfrm>
            <a:off x="0" y="2590800"/>
            <a:ext cx="9144000" cy="4281965"/>
          </a:xfrm>
          <a:prstGeom prst="rect">
            <a:avLst/>
          </a:prstGeom>
        </p:spPr>
      </p:pic>
      <p:sp>
        <p:nvSpPr>
          <p:cNvPr id="18" name="Rectangle 17">
            <a:extLst>
              <a:ext uri="{FF2B5EF4-FFF2-40B4-BE49-F238E27FC236}">
                <a16:creationId xmlns:a16="http://schemas.microsoft.com/office/drawing/2014/main" id="{AEFAC105-FDAC-466F-8DE4-982BF1EC5282}"/>
              </a:ext>
            </a:extLst>
          </p:cNvPr>
          <p:cNvSpPr/>
          <p:nvPr/>
        </p:nvSpPr>
        <p:spPr>
          <a:xfrm>
            <a:off x="7446265" y="3656035"/>
            <a:ext cx="1447800" cy="572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r>
              <a:rPr lang="en-US" sz="1200" dirty="0"/>
              <a:t>Recommendations</a:t>
            </a:r>
          </a:p>
          <a:p>
            <a:pPr algn="ctr"/>
            <a:endParaRPr lang="en-US" dirty="0"/>
          </a:p>
        </p:txBody>
      </p:sp>
      <p:sp>
        <p:nvSpPr>
          <p:cNvPr id="19" name="Arrow: Down 18">
            <a:extLst>
              <a:ext uri="{FF2B5EF4-FFF2-40B4-BE49-F238E27FC236}">
                <a16:creationId xmlns:a16="http://schemas.microsoft.com/office/drawing/2014/main" id="{240F7CC8-19AB-4E8F-A1B7-5DA25EA0C4EC}"/>
              </a:ext>
            </a:extLst>
          </p:cNvPr>
          <p:cNvSpPr/>
          <p:nvPr/>
        </p:nvSpPr>
        <p:spPr>
          <a:xfrm>
            <a:off x="7808949" y="2941050"/>
            <a:ext cx="361216" cy="551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 name="Slide Number Placeholder 2">
            <a:extLst>
              <a:ext uri="{FF2B5EF4-FFF2-40B4-BE49-F238E27FC236}">
                <a16:creationId xmlns:a16="http://schemas.microsoft.com/office/drawing/2014/main" id="{02FE6019-ED60-4D44-A413-5A623BEB0275}"/>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48597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10C93-7ED7-4F69-B3FD-63F758E7D5B5}"/>
              </a:ext>
            </a:extLst>
          </p:cNvPr>
          <p:cNvSpPr>
            <a:spLocks noGrp="1"/>
          </p:cNvSpPr>
          <p:nvPr>
            <p:ph type="title"/>
          </p:nvPr>
        </p:nvSpPr>
        <p:spPr>
          <a:xfrm>
            <a:off x="609600" y="2590800"/>
            <a:ext cx="2721428" cy="1563189"/>
          </a:xfrm>
        </p:spPr>
        <p:txBody>
          <a:bodyPr anchor="t">
            <a:normAutofit/>
          </a:bodyPr>
          <a:lstStyle/>
          <a:p>
            <a:r>
              <a:rPr lang="en-US" sz="4400" dirty="0"/>
              <a:t>Public Act 100-0564</a:t>
            </a:r>
            <a:endParaRPr lang="en-US" sz="4200" dirty="0"/>
          </a:p>
        </p:txBody>
      </p:sp>
      <p:grpSp>
        <p:nvGrpSpPr>
          <p:cNvPr id="30" name="Group 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A63C2E-5965-4F44-B11B-FD5456287299}"/>
              </a:ext>
            </a:extLst>
          </p:cNvPr>
          <p:cNvSpPr>
            <a:spLocks noGrp="1"/>
          </p:cNvSpPr>
          <p:nvPr>
            <p:ph idx="1"/>
          </p:nvPr>
        </p:nvSpPr>
        <p:spPr>
          <a:xfrm>
            <a:off x="4242163" y="1463039"/>
            <a:ext cx="4156790" cy="4300447"/>
          </a:xfrm>
        </p:spPr>
        <p:txBody>
          <a:bodyPr anchor="t">
            <a:normAutofit/>
          </a:bodyPr>
          <a:lstStyle/>
          <a:p>
            <a:pPr lvl="0"/>
            <a:r>
              <a:rPr lang="en-US" sz="2800" dirty="0"/>
              <a:t>By 2021, the PMP shall interface with Electronic Health Record systems and shall include integration of pharmacy records with the PMP to enhance transfer of information</a:t>
            </a:r>
          </a:p>
        </p:txBody>
      </p:sp>
      <p:pic>
        <p:nvPicPr>
          <p:cNvPr id="4" name="Picture 3"/>
          <p:cNvPicPr>
            <a:picLocks noChangeAspect="1"/>
          </p:cNvPicPr>
          <p:nvPr/>
        </p:nvPicPr>
        <p:blipFill>
          <a:blip r:embed="rId2"/>
          <a:stretch>
            <a:fillRect/>
          </a:stretch>
        </p:blipFill>
        <p:spPr>
          <a:xfrm>
            <a:off x="609600" y="555772"/>
            <a:ext cx="2261812" cy="1883827"/>
          </a:xfrm>
          <a:prstGeom prst="rect">
            <a:avLst/>
          </a:prstGeom>
        </p:spPr>
      </p:pic>
      <p:sp>
        <p:nvSpPr>
          <p:cNvPr id="5" name="Slide Number Placeholder 4">
            <a:extLst>
              <a:ext uri="{FF2B5EF4-FFF2-40B4-BE49-F238E27FC236}">
                <a16:creationId xmlns:a16="http://schemas.microsoft.com/office/drawing/2014/main" id="{73233FBF-82C8-4930-A1D6-F73132A3679B}"/>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76920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27E0F-55D6-478E-B62C-5EC025D03380}"/>
              </a:ext>
            </a:extLst>
          </p:cNvPr>
          <p:cNvSpPr>
            <a:spLocks noGrp="1"/>
          </p:cNvSpPr>
          <p:nvPr>
            <p:ph type="title"/>
          </p:nvPr>
        </p:nvSpPr>
        <p:spPr>
          <a:xfrm>
            <a:off x="373640" y="2786063"/>
            <a:ext cx="3083936" cy="794796"/>
          </a:xfrm>
        </p:spPr>
        <p:txBody>
          <a:bodyPr/>
          <a:lstStyle/>
          <a:p>
            <a:pPr algn="ctr"/>
            <a:r>
              <a:rPr lang="en-US" dirty="0"/>
              <a:t>The PMP automated connection</a:t>
            </a:r>
          </a:p>
        </p:txBody>
      </p:sp>
      <p:sp>
        <p:nvSpPr>
          <p:cNvPr id="5" name="Text Placeholder 4">
            <a:extLst>
              <a:ext uri="{FF2B5EF4-FFF2-40B4-BE49-F238E27FC236}">
                <a16:creationId xmlns:a16="http://schemas.microsoft.com/office/drawing/2014/main" id="{5E988EAB-56F0-4D79-9DAB-797DC5F5F149}"/>
              </a:ext>
            </a:extLst>
          </p:cNvPr>
          <p:cNvSpPr>
            <a:spLocks noGrp="1"/>
          </p:cNvSpPr>
          <p:nvPr>
            <p:ph type="body" sz="half" idx="2"/>
          </p:nvPr>
        </p:nvSpPr>
        <p:spPr>
          <a:xfrm>
            <a:off x="285837" y="3622087"/>
            <a:ext cx="2949178" cy="1942559"/>
          </a:xfrm>
        </p:spPr>
        <p:txBody>
          <a:bodyPr/>
          <a:lstStyle/>
          <a:p>
            <a:pPr algn="ctr">
              <a:lnSpc>
                <a:spcPct val="100000"/>
              </a:lnSpc>
            </a:pPr>
            <a:r>
              <a:rPr lang="en-US" sz="2700" b="1" spc="-1" dirty="0">
                <a:solidFill>
                  <a:schemeClr val="accent1"/>
                </a:solidFill>
                <a:uFill>
                  <a:solidFill>
                    <a:srgbClr val="FFFFFF"/>
                  </a:solidFill>
                </a:uFill>
              </a:rPr>
              <a:t>10,972</a:t>
            </a:r>
          </a:p>
          <a:p>
            <a:pPr>
              <a:lnSpc>
                <a:spcPct val="100000"/>
              </a:lnSpc>
            </a:pPr>
            <a:r>
              <a:rPr lang="en-US" b="1" spc="-1" dirty="0">
                <a:solidFill>
                  <a:srgbClr val="000000"/>
                </a:solidFill>
                <a:uFill>
                  <a:solidFill>
                    <a:srgbClr val="FFFFFF"/>
                  </a:solidFill>
                </a:uFill>
              </a:rPr>
              <a:t>Individual connection points including hospitals</a:t>
            </a:r>
            <a:r>
              <a:rPr lang="en-US" dirty="0">
                <a:ea typeface="Calibri" panose="020F0502020204030204" pitchFamily="34" charset="0"/>
                <a:cs typeface="Times New Roman"/>
              </a:rPr>
              <a:t> pharmacies, physician practices, local health departments, dental, optical, long term care facilities, and treatment centers.</a:t>
            </a:r>
          </a:p>
          <a:p>
            <a:endParaRPr lang="en-US" dirty="0"/>
          </a:p>
        </p:txBody>
      </p:sp>
      <p:pic>
        <p:nvPicPr>
          <p:cNvPr id="9" name="Content Placeholder 8">
            <a:extLst>
              <a:ext uri="{FF2B5EF4-FFF2-40B4-BE49-F238E27FC236}">
                <a16:creationId xmlns:a16="http://schemas.microsoft.com/office/drawing/2014/main" id="{3830F117-4D13-4C73-8EB7-E6FBBECC225E}"/>
              </a:ext>
            </a:extLst>
          </p:cNvPr>
          <p:cNvPicPr>
            <a:picLocks noGrp="1" noChangeAspect="1"/>
          </p:cNvPicPr>
          <p:nvPr>
            <p:ph idx="1"/>
          </p:nvPr>
        </p:nvPicPr>
        <p:blipFill>
          <a:blip r:embed="rId2"/>
          <a:stretch>
            <a:fillRect/>
          </a:stretch>
        </p:blipFill>
        <p:spPr>
          <a:xfrm>
            <a:off x="3887391" y="1629296"/>
            <a:ext cx="4629150" cy="3592265"/>
          </a:xfrm>
          <a:prstGeom prst="rect">
            <a:avLst/>
          </a:prstGeom>
        </p:spPr>
      </p:pic>
      <p:pic>
        <p:nvPicPr>
          <p:cNvPr id="2" name="Picture 1">
            <a:extLst>
              <a:ext uri="{FF2B5EF4-FFF2-40B4-BE49-F238E27FC236}">
                <a16:creationId xmlns:a16="http://schemas.microsoft.com/office/drawing/2014/main" id="{AA387738-A9C6-4A38-9FF6-7E53EAA660B7}"/>
              </a:ext>
            </a:extLst>
          </p:cNvPr>
          <p:cNvPicPr>
            <a:picLocks noChangeAspect="1"/>
          </p:cNvPicPr>
          <p:nvPr/>
        </p:nvPicPr>
        <p:blipFill>
          <a:blip r:embed="rId3"/>
          <a:stretch>
            <a:fillRect/>
          </a:stretch>
        </p:blipFill>
        <p:spPr>
          <a:xfrm>
            <a:off x="629842" y="857250"/>
            <a:ext cx="2261171" cy="1887585"/>
          </a:xfrm>
          <a:prstGeom prst="rect">
            <a:avLst/>
          </a:prstGeom>
        </p:spPr>
      </p:pic>
      <p:sp>
        <p:nvSpPr>
          <p:cNvPr id="4" name="Slide Number Placeholder 3">
            <a:extLst>
              <a:ext uri="{FF2B5EF4-FFF2-40B4-BE49-F238E27FC236}">
                <a16:creationId xmlns:a16="http://schemas.microsoft.com/office/drawing/2014/main" id="{21C0C8CE-D6D1-4F10-8898-78294B48CD5D}"/>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898528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8E4F192-77B8-4332-AB35-1C6068B495E9}"/>
              </a:ext>
            </a:extLst>
          </p:cNvPr>
          <p:cNvGraphicFramePr>
            <a:graphicFrameLocks/>
          </p:cNvGraphicFramePr>
          <p:nvPr>
            <p:extLst>
              <p:ext uri="{D42A27DB-BD31-4B8C-83A1-F6EECF244321}">
                <p14:modId xmlns:p14="http://schemas.microsoft.com/office/powerpoint/2010/main" val="1552482652"/>
              </p:ext>
            </p:extLst>
          </p:nvPr>
        </p:nvGraphicFramePr>
        <p:xfrm>
          <a:off x="1400407" y="228600"/>
          <a:ext cx="6781800" cy="32004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1295400" y="3657600"/>
            <a:ext cx="6991815" cy="2895600"/>
          </a:xfrm>
          <a:prstGeom prst="rect">
            <a:avLst/>
          </a:prstGeom>
        </p:spPr>
      </p:pic>
      <p:sp>
        <p:nvSpPr>
          <p:cNvPr id="2" name="Slide Number Placeholder 1">
            <a:extLst>
              <a:ext uri="{FF2B5EF4-FFF2-40B4-BE49-F238E27FC236}">
                <a16:creationId xmlns:a16="http://schemas.microsoft.com/office/drawing/2014/main" id="{D9F4DFA3-4482-4D9D-A098-CDCB20C9D380}"/>
              </a:ext>
            </a:extLst>
          </p:cNvPr>
          <p:cNvSpPr>
            <a:spLocks noGrp="1"/>
          </p:cNvSpPr>
          <p:nvPr>
            <p:ph type="sldNum" sz="quarter" idx="12"/>
          </p:nvPr>
        </p:nvSpPr>
        <p:spPr/>
        <p:txBody>
          <a:bodyPr/>
          <a:lstStyle/>
          <a:p>
            <a:fld id="{C05B301E-E2DA-A347-84FF-9BD97D9F47C3}"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314443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CF027-B501-4AC9-98F9-D0E76ECB2692}"/>
              </a:ext>
            </a:extLst>
          </p:cNvPr>
          <p:cNvSpPr>
            <a:spLocks noGrp="1"/>
          </p:cNvSpPr>
          <p:nvPr>
            <p:ph type="title"/>
          </p:nvPr>
        </p:nvSpPr>
        <p:spPr>
          <a:xfrm>
            <a:off x="782723" y="809898"/>
            <a:ext cx="7629757" cy="1554480"/>
          </a:xfrm>
        </p:spPr>
        <p:txBody>
          <a:bodyPr anchor="ctr">
            <a:normAutofit/>
          </a:bodyPr>
          <a:lstStyle/>
          <a:p>
            <a:r>
              <a:rPr lang="en-US" sz="4200" b="1"/>
              <a:t>Additional PMP Projects highlighted</a:t>
            </a:r>
            <a:endParaRPr lang="en-US" sz="42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id="{6F5AE79E-9DA5-4D52-B619-205A932880D2}"/>
              </a:ext>
            </a:extLst>
          </p:cNvPr>
          <p:cNvGraphicFramePr>
            <a:graphicFrameLocks noGrp="1"/>
          </p:cNvGraphicFramePr>
          <p:nvPr>
            <p:ph idx="1"/>
            <p:extLst>
              <p:ext uri="{D42A27DB-BD31-4B8C-83A1-F6EECF244321}">
                <p14:modId xmlns:p14="http://schemas.microsoft.com/office/powerpoint/2010/main" val="133439984"/>
              </p:ext>
            </p:extLst>
          </p:nvPr>
        </p:nvGraphicFramePr>
        <p:xfrm>
          <a:off x="872625" y="2963092"/>
          <a:ext cx="7398749" cy="277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A9DDFA3-07F0-4DCE-8BED-C83405308274}"/>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101899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0E9EF-4675-4572-970C-D4A7ACA5A03E}"/>
              </a:ext>
            </a:extLst>
          </p:cNvPr>
          <p:cNvPicPr>
            <a:picLocks noChangeAspect="1"/>
          </p:cNvPicPr>
          <p:nvPr/>
        </p:nvPicPr>
        <p:blipFill rotWithShape="1">
          <a:blip r:embed="rId2"/>
          <a:srcRect l="9391"/>
          <a:stretch/>
        </p:blipFill>
        <p:spPr>
          <a:xfrm>
            <a:off x="0" y="609600"/>
            <a:ext cx="9144000" cy="5638800"/>
          </a:xfrm>
          <a:prstGeom prst="rect">
            <a:avLst/>
          </a:prstGeom>
        </p:spPr>
      </p:pic>
      <p:sp>
        <p:nvSpPr>
          <p:cNvPr id="2" name="Slide Number Placeholder 1">
            <a:extLst>
              <a:ext uri="{FF2B5EF4-FFF2-40B4-BE49-F238E27FC236}">
                <a16:creationId xmlns:a16="http://schemas.microsoft.com/office/drawing/2014/main" id="{FDE427EC-3031-4D0A-A006-7AEBA1A1CA0B}"/>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424733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3A53C-8B51-450C-9D61-0133E78603F2}"/>
              </a:ext>
            </a:extLst>
          </p:cNvPr>
          <p:cNvSpPr/>
          <p:nvPr/>
        </p:nvSpPr>
        <p:spPr>
          <a:xfrm>
            <a:off x="1498118" y="507938"/>
            <a:ext cx="7417281" cy="507831"/>
          </a:xfrm>
          <a:prstGeom prst="rect">
            <a:avLst/>
          </a:prstGeom>
        </p:spPr>
        <p:txBody>
          <a:bodyPr wrap="square" anchor="t">
            <a:spAutoFit/>
          </a:bodyPr>
          <a:lstStyle/>
          <a:p>
            <a:pPr eaLnBrk="1" fontAlgn="auto" hangingPunct="1">
              <a:spcBef>
                <a:spcPts val="0"/>
              </a:spcBef>
              <a:spcAft>
                <a:spcPts val="0"/>
              </a:spcAft>
            </a:pPr>
            <a:r>
              <a:rPr lang="en-US" sz="2700" b="1" dirty="0">
                <a:solidFill>
                  <a:prstClr val="black"/>
                </a:solidFill>
                <a:latin typeface="Georgia Pro Cond Black"/>
                <a:cs typeface="Microsoft Uighur"/>
              </a:rPr>
              <a:t>Injury and Accident Notification System</a:t>
            </a:r>
            <a:endParaRPr lang="en-US" sz="2700" b="1" dirty="0">
              <a:solidFill>
                <a:prstClr val="black"/>
              </a:solidFill>
              <a:latin typeface="Georgia Pro Cond Black"/>
            </a:endParaRPr>
          </a:p>
        </p:txBody>
      </p:sp>
      <p:sp>
        <p:nvSpPr>
          <p:cNvPr id="6" name="Rectangle 5">
            <a:extLst>
              <a:ext uri="{FF2B5EF4-FFF2-40B4-BE49-F238E27FC236}">
                <a16:creationId xmlns:a16="http://schemas.microsoft.com/office/drawing/2014/main" id="{08958778-EFE9-4946-A4D8-2A8322F76769}"/>
              </a:ext>
            </a:extLst>
          </p:cNvPr>
          <p:cNvSpPr/>
          <p:nvPr/>
        </p:nvSpPr>
        <p:spPr>
          <a:xfrm>
            <a:off x="1574416" y="1800817"/>
            <a:ext cx="1302026" cy="4066726"/>
          </a:xfrm>
          <a:prstGeom prst="rect">
            <a:avLst/>
          </a:prstGeom>
          <a:gradFill>
            <a:gsLst>
              <a:gs pos="0">
                <a:srgbClr val="BFC4C8"/>
              </a:gs>
              <a:gs pos="20000">
                <a:srgbClr val="D9DDE0"/>
              </a:gs>
              <a:gs pos="87000">
                <a:srgbClr val="F6F6F6"/>
              </a:gs>
              <a:gs pos="100000">
                <a:srgbClr val="C5C6C8"/>
              </a:gs>
            </a:gsLst>
            <a:lin ang="0" scaled="1"/>
          </a:gradFill>
          <a:ln>
            <a:noFill/>
          </a:ln>
          <a:effectLst>
            <a:outerShdw blurRad="177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2" name="Group 1">
            <a:extLst>
              <a:ext uri="{FF2B5EF4-FFF2-40B4-BE49-F238E27FC236}">
                <a16:creationId xmlns:a16="http://schemas.microsoft.com/office/drawing/2014/main" id="{7E170BF9-C674-4AE4-A297-CC5E501D6A7A}"/>
              </a:ext>
            </a:extLst>
          </p:cNvPr>
          <p:cNvGrpSpPr/>
          <p:nvPr/>
        </p:nvGrpSpPr>
        <p:grpSpPr>
          <a:xfrm>
            <a:off x="559153" y="1406779"/>
            <a:ext cx="2332293" cy="5174994"/>
            <a:chOff x="1580632" y="1639951"/>
            <a:chExt cx="1407941" cy="4227592"/>
          </a:xfrm>
        </p:grpSpPr>
        <p:sp>
          <p:nvSpPr>
            <p:cNvPr id="10" name="Rectangle 9">
              <a:extLst>
                <a:ext uri="{FF2B5EF4-FFF2-40B4-BE49-F238E27FC236}">
                  <a16:creationId xmlns:a16="http://schemas.microsoft.com/office/drawing/2014/main" id="{830BEE66-6D62-4B9E-83DE-25D8CA552675}"/>
                </a:ext>
              </a:extLst>
            </p:cNvPr>
            <p:cNvSpPr/>
            <p:nvPr/>
          </p:nvSpPr>
          <p:spPr>
            <a:xfrm>
              <a:off x="1580632" y="1639951"/>
              <a:ext cx="1407941" cy="786515"/>
            </a:xfrm>
            <a:prstGeom prst="rect">
              <a:avLst/>
            </a:prstGeom>
            <a:solidFill>
              <a:srgbClr val="0C3457"/>
            </a:solidFill>
            <a:ln>
              <a:noFill/>
            </a:ln>
            <a:scene3d>
              <a:camera prst="perspectiveRight"/>
              <a:lightRig rig="threePt" dir="t"/>
            </a:scene3d>
            <a:sp3d extrusionH="762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Rectangle 10">
              <a:extLst>
                <a:ext uri="{FF2B5EF4-FFF2-40B4-BE49-F238E27FC236}">
                  <a16:creationId xmlns:a16="http://schemas.microsoft.com/office/drawing/2014/main" id="{4F9F30FA-F6F1-4347-892B-524759E6219A}"/>
                </a:ext>
              </a:extLst>
            </p:cNvPr>
            <p:cNvSpPr/>
            <p:nvPr/>
          </p:nvSpPr>
          <p:spPr>
            <a:xfrm>
              <a:off x="1580632" y="2500220"/>
              <a:ext cx="1407941" cy="786515"/>
            </a:xfrm>
            <a:prstGeom prst="rect">
              <a:avLst/>
            </a:prstGeom>
            <a:solidFill>
              <a:srgbClr val="1F6FB8"/>
            </a:solidFill>
            <a:ln>
              <a:noFill/>
            </a:ln>
            <a:scene3d>
              <a:camera prst="perspectiveRight"/>
              <a:lightRig rig="threePt" dir="t"/>
            </a:scene3d>
            <a:sp3d extrusionH="762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a:extLst>
                <a:ext uri="{FF2B5EF4-FFF2-40B4-BE49-F238E27FC236}">
                  <a16:creationId xmlns:a16="http://schemas.microsoft.com/office/drawing/2014/main" id="{768C7014-0CE9-496A-AEA9-8501F4F6CF4F}"/>
                </a:ext>
              </a:extLst>
            </p:cNvPr>
            <p:cNvSpPr/>
            <p:nvPr/>
          </p:nvSpPr>
          <p:spPr>
            <a:xfrm>
              <a:off x="1580632" y="3360489"/>
              <a:ext cx="1407941" cy="786515"/>
            </a:xfrm>
            <a:prstGeom prst="rect">
              <a:avLst/>
            </a:prstGeom>
            <a:solidFill>
              <a:srgbClr val="30ACE2"/>
            </a:solidFill>
            <a:ln>
              <a:noFill/>
            </a:ln>
            <a:scene3d>
              <a:camera prst="perspectiveRight"/>
              <a:lightRig rig="threePt" dir="t"/>
            </a:scene3d>
            <a:sp3d extrusionH="762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Rectangle 12">
              <a:extLst>
                <a:ext uri="{FF2B5EF4-FFF2-40B4-BE49-F238E27FC236}">
                  <a16:creationId xmlns:a16="http://schemas.microsoft.com/office/drawing/2014/main" id="{785402EE-728B-4B3F-ADC1-C2476E22F202}"/>
                </a:ext>
              </a:extLst>
            </p:cNvPr>
            <p:cNvSpPr/>
            <p:nvPr/>
          </p:nvSpPr>
          <p:spPr>
            <a:xfrm>
              <a:off x="1580632" y="4220758"/>
              <a:ext cx="1407941" cy="786515"/>
            </a:xfrm>
            <a:prstGeom prst="rect">
              <a:avLst/>
            </a:prstGeom>
            <a:solidFill>
              <a:srgbClr val="54C7F3"/>
            </a:solidFill>
            <a:ln>
              <a:noFill/>
            </a:ln>
            <a:scene3d>
              <a:camera prst="perspectiveRight"/>
              <a:lightRig rig="threePt" dir="t"/>
            </a:scene3d>
            <a:sp3d extrusionH="762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4" name="Rectangle 13">
              <a:extLst>
                <a:ext uri="{FF2B5EF4-FFF2-40B4-BE49-F238E27FC236}">
                  <a16:creationId xmlns:a16="http://schemas.microsoft.com/office/drawing/2014/main" id="{C338771E-574F-4EF1-BD4C-4543443DC0F5}"/>
                </a:ext>
              </a:extLst>
            </p:cNvPr>
            <p:cNvSpPr/>
            <p:nvPr/>
          </p:nvSpPr>
          <p:spPr>
            <a:xfrm>
              <a:off x="1580632" y="5081028"/>
              <a:ext cx="1407941" cy="786515"/>
            </a:xfrm>
            <a:prstGeom prst="rect">
              <a:avLst/>
            </a:prstGeom>
            <a:solidFill>
              <a:srgbClr val="7BD4F4"/>
            </a:solidFill>
            <a:ln>
              <a:noFill/>
            </a:ln>
            <a:scene3d>
              <a:camera prst="perspectiveRight"/>
              <a:lightRig rig="threePt" dir="t"/>
            </a:scene3d>
            <a:sp3d extrusionH="762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15" name="TextBox 14">
            <a:extLst>
              <a:ext uri="{FF2B5EF4-FFF2-40B4-BE49-F238E27FC236}">
                <a16:creationId xmlns:a16="http://schemas.microsoft.com/office/drawing/2014/main" id="{0EBA84B8-D5A4-49A4-9D13-D34F01AC9A81}"/>
              </a:ext>
            </a:extLst>
          </p:cNvPr>
          <p:cNvSpPr txBox="1"/>
          <p:nvPr/>
        </p:nvSpPr>
        <p:spPr>
          <a:xfrm>
            <a:off x="1627326" y="1745604"/>
            <a:ext cx="954157" cy="276999"/>
          </a:xfrm>
          <a:prstGeom prst="rect">
            <a:avLst/>
          </a:prstGeom>
          <a:noFill/>
        </p:spPr>
        <p:txBody>
          <a:bodyPr wrap="square" rtlCol="0">
            <a:spAutoFit/>
          </a:bodyPr>
          <a:lstStyle/>
          <a:p>
            <a:pPr eaLnBrk="1" fontAlgn="auto" hangingPunct="1">
              <a:spcBef>
                <a:spcPts val="0"/>
              </a:spcBef>
              <a:spcAft>
                <a:spcPts val="0"/>
              </a:spcAft>
            </a:pPr>
            <a:r>
              <a:rPr lang="en-US" sz="1200" dirty="0">
                <a:solidFill>
                  <a:prstClr val="white"/>
                </a:solidFill>
                <a:latin typeface="Calibri" panose="020F0502020204030204"/>
              </a:rPr>
              <a:t>PROPOSAL</a:t>
            </a:r>
          </a:p>
        </p:txBody>
      </p:sp>
      <p:sp>
        <p:nvSpPr>
          <p:cNvPr id="16" name="TextBox 15">
            <a:extLst>
              <a:ext uri="{FF2B5EF4-FFF2-40B4-BE49-F238E27FC236}">
                <a16:creationId xmlns:a16="http://schemas.microsoft.com/office/drawing/2014/main" id="{7003C822-9EA0-45AF-9860-64D407D1CC77}"/>
              </a:ext>
            </a:extLst>
          </p:cNvPr>
          <p:cNvSpPr txBox="1"/>
          <p:nvPr/>
        </p:nvSpPr>
        <p:spPr>
          <a:xfrm>
            <a:off x="1498118" y="2762183"/>
            <a:ext cx="1302026" cy="276999"/>
          </a:xfrm>
          <a:prstGeom prst="rect">
            <a:avLst/>
          </a:prstGeom>
          <a:noFill/>
        </p:spPr>
        <p:txBody>
          <a:bodyPr wrap="square" rtlCol="0">
            <a:spAutoFit/>
          </a:bodyPr>
          <a:lstStyle/>
          <a:p>
            <a:pPr eaLnBrk="1" fontAlgn="auto" hangingPunct="1">
              <a:spcBef>
                <a:spcPts val="0"/>
              </a:spcBef>
              <a:spcAft>
                <a:spcPts val="0"/>
              </a:spcAft>
            </a:pPr>
            <a:r>
              <a:rPr lang="en-US" sz="1200" dirty="0">
                <a:solidFill>
                  <a:prstClr val="white"/>
                </a:solidFill>
                <a:latin typeface="Calibri" panose="020F0502020204030204"/>
              </a:rPr>
              <a:t>BACKGROUND</a:t>
            </a:r>
          </a:p>
        </p:txBody>
      </p:sp>
      <p:sp>
        <p:nvSpPr>
          <p:cNvPr id="17" name="TextBox 16">
            <a:extLst>
              <a:ext uri="{FF2B5EF4-FFF2-40B4-BE49-F238E27FC236}">
                <a16:creationId xmlns:a16="http://schemas.microsoft.com/office/drawing/2014/main" id="{53A73C94-8ABD-4480-B12D-268413EC2536}"/>
              </a:ext>
            </a:extLst>
          </p:cNvPr>
          <p:cNvSpPr txBox="1"/>
          <p:nvPr/>
        </p:nvSpPr>
        <p:spPr>
          <a:xfrm>
            <a:off x="1414988" y="4817178"/>
            <a:ext cx="1302026" cy="461665"/>
          </a:xfrm>
          <a:prstGeom prst="rect">
            <a:avLst/>
          </a:prstGeom>
          <a:noFill/>
        </p:spPr>
        <p:txBody>
          <a:bodyPr wrap="square" rtlCol="0">
            <a:spAutoFit/>
          </a:bodyPr>
          <a:lstStyle/>
          <a:p>
            <a:pPr algn="ctr" eaLnBrk="1" fontAlgn="auto" hangingPunct="1">
              <a:spcBef>
                <a:spcPts val="0"/>
              </a:spcBef>
              <a:spcAft>
                <a:spcPts val="0"/>
              </a:spcAft>
            </a:pPr>
            <a:r>
              <a:rPr lang="en-US" sz="1200" dirty="0">
                <a:solidFill>
                  <a:prstClr val="white"/>
                </a:solidFill>
                <a:latin typeface="Calibri" panose="020F0502020204030204"/>
              </a:rPr>
              <a:t>UPSIDE </a:t>
            </a:r>
            <a:br>
              <a:rPr lang="en-US" sz="1200" dirty="0">
                <a:solidFill>
                  <a:prstClr val="white"/>
                </a:solidFill>
                <a:latin typeface="Calibri" panose="020F0502020204030204"/>
              </a:rPr>
            </a:br>
            <a:r>
              <a:rPr lang="en-US" sz="1200" dirty="0">
                <a:solidFill>
                  <a:prstClr val="white"/>
                </a:solidFill>
                <a:latin typeface="Calibri" panose="020F0502020204030204"/>
              </a:rPr>
              <a:t>POTENTIAL</a:t>
            </a:r>
          </a:p>
        </p:txBody>
      </p:sp>
      <p:sp>
        <p:nvSpPr>
          <p:cNvPr id="18" name="TextBox 17">
            <a:extLst>
              <a:ext uri="{FF2B5EF4-FFF2-40B4-BE49-F238E27FC236}">
                <a16:creationId xmlns:a16="http://schemas.microsoft.com/office/drawing/2014/main" id="{27B18E4E-4D88-4AAD-95E1-E1A287281317}"/>
              </a:ext>
            </a:extLst>
          </p:cNvPr>
          <p:cNvSpPr txBox="1"/>
          <p:nvPr/>
        </p:nvSpPr>
        <p:spPr>
          <a:xfrm>
            <a:off x="1369375" y="3676949"/>
            <a:ext cx="1302026" cy="646331"/>
          </a:xfrm>
          <a:prstGeom prst="rect">
            <a:avLst/>
          </a:prstGeom>
          <a:noFill/>
        </p:spPr>
        <p:txBody>
          <a:bodyPr wrap="square" rtlCol="0">
            <a:spAutoFit/>
          </a:bodyPr>
          <a:lstStyle/>
          <a:p>
            <a:pPr algn="ctr" eaLnBrk="1" fontAlgn="auto" hangingPunct="1">
              <a:spcBef>
                <a:spcPts val="0"/>
              </a:spcBef>
              <a:spcAft>
                <a:spcPts val="0"/>
              </a:spcAft>
            </a:pPr>
            <a:r>
              <a:rPr lang="en-US" sz="1200" dirty="0">
                <a:solidFill>
                  <a:prstClr val="white"/>
                </a:solidFill>
                <a:latin typeface="Calibri" panose="020F0502020204030204"/>
              </a:rPr>
              <a:t>RATIONALE/KEY  SUCCESS FACTORS</a:t>
            </a:r>
          </a:p>
        </p:txBody>
      </p:sp>
      <p:sp>
        <p:nvSpPr>
          <p:cNvPr id="19" name="TextBox 18">
            <a:extLst>
              <a:ext uri="{FF2B5EF4-FFF2-40B4-BE49-F238E27FC236}">
                <a16:creationId xmlns:a16="http://schemas.microsoft.com/office/drawing/2014/main" id="{452CFE02-A7A1-4342-BC1C-005D881241D2}"/>
              </a:ext>
            </a:extLst>
          </p:cNvPr>
          <p:cNvSpPr txBox="1"/>
          <p:nvPr/>
        </p:nvSpPr>
        <p:spPr>
          <a:xfrm>
            <a:off x="1317527" y="5885580"/>
            <a:ext cx="1302026" cy="461665"/>
          </a:xfrm>
          <a:prstGeom prst="rect">
            <a:avLst/>
          </a:prstGeom>
          <a:noFill/>
        </p:spPr>
        <p:txBody>
          <a:bodyPr wrap="square" rtlCol="0">
            <a:spAutoFit/>
          </a:bodyPr>
          <a:lstStyle/>
          <a:p>
            <a:pPr algn="ctr" eaLnBrk="1" fontAlgn="auto" hangingPunct="1">
              <a:spcBef>
                <a:spcPts val="0"/>
              </a:spcBef>
              <a:spcAft>
                <a:spcPts val="0"/>
              </a:spcAft>
            </a:pPr>
            <a:r>
              <a:rPr lang="en-US" sz="1200" dirty="0">
                <a:solidFill>
                  <a:prstClr val="white"/>
                </a:solidFill>
                <a:latin typeface="Calibri" panose="020F0502020204030204"/>
              </a:rPr>
              <a:t>RISK OR ALTERNATIVES</a:t>
            </a:r>
          </a:p>
        </p:txBody>
      </p:sp>
      <p:grpSp>
        <p:nvGrpSpPr>
          <p:cNvPr id="34" name="Group 33">
            <a:extLst>
              <a:ext uri="{FF2B5EF4-FFF2-40B4-BE49-F238E27FC236}">
                <a16:creationId xmlns:a16="http://schemas.microsoft.com/office/drawing/2014/main" id="{0DA79BC9-D268-4928-8C7D-66E010F7535B}"/>
              </a:ext>
            </a:extLst>
          </p:cNvPr>
          <p:cNvGrpSpPr/>
          <p:nvPr/>
        </p:nvGrpSpPr>
        <p:grpSpPr>
          <a:xfrm>
            <a:off x="2835491" y="1421783"/>
            <a:ext cx="6156109" cy="5159288"/>
            <a:chOff x="2527117" y="1063606"/>
            <a:chExt cx="6375029" cy="5616783"/>
          </a:xfrm>
        </p:grpSpPr>
        <p:grpSp>
          <p:nvGrpSpPr>
            <p:cNvPr id="33" name="Group 32">
              <a:extLst>
                <a:ext uri="{FF2B5EF4-FFF2-40B4-BE49-F238E27FC236}">
                  <a16:creationId xmlns:a16="http://schemas.microsoft.com/office/drawing/2014/main" id="{2D9AD8D8-6E49-41A6-B7EC-32303A7EE8BE}"/>
                </a:ext>
              </a:extLst>
            </p:cNvPr>
            <p:cNvGrpSpPr/>
            <p:nvPr/>
          </p:nvGrpSpPr>
          <p:grpSpPr>
            <a:xfrm>
              <a:off x="2580033" y="1063606"/>
              <a:ext cx="6188764" cy="5616783"/>
              <a:chOff x="2580033" y="1063606"/>
              <a:chExt cx="6188764" cy="5616783"/>
            </a:xfrm>
          </p:grpSpPr>
          <p:sp>
            <p:nvSpPr>
              <p:cNvPr id="8" name="Rectangle 7">
                <a:extLst>
                  <a:ext uri="{FF2B5EF4-FFF2-40B4-BE49-F238E27FC236}">
                    <a16:creationId xmlns:a16="http://schemas.microsoft.com/office/drawing/2014/main" id="{89093B32-D88B-481C-B50E-15DFDFBA03AC}"/>
                  </a:ext>
                </a:extLst>
              </p:cNvPr>
              <p:cNvSpPr/>
              <p:nvPr/>
            </p:nvSpPr>
            <p:spPr>
              <a:xfrm>
                <a:off x="2580033" y="1063606"/>
                <a:ext cx="6188764" cy="1022340"/>
              </a:xfrm>
              <a:prstGeom prst="rect">
                <a:avLst/>
              </a:prstGeom>
              <a:gradFill>
                <a:gsLst>
                  <a:gs pos="0">
                    <a:schemeClr val="bg1"/>
                  </a:gs>
                  <a:gs pos="100000">
                    <a:schemeClr val="bg1">
                      <a:lumMod val="85000"/>
                    </a:schemeClr>
                  </a:gs>
                </a:gsLst>
                <a:path path="circle">
                  <a:fillToRect l="50000" t="50000" r="50000" b="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8" name="Rectangle 37">
                <a:extLst>
                  <a:ext uri="{FF2B5EF4-FFF2-40B4-BE49-F238E27FC236}">
                    <a16:creationId xmlns:a16="http://schemas.microsoft.com/office/drawing/2014/main" id="{0589A89B-68DF-4A3E-B84E-AF26C60C2ECC}"/>
                  </a:ext>
                </a:extLst>
              </p:cNvPr>
              <p:cNvSpPr/>
              <p:nvPr/>
            </p:nvSpPr>
            <p:spPr>
              <a:xfrm>
                <a:off x="2580033" y="2212217"/>
                <a:ext cx="6188764" cy="1022340"/>
              </a:xfrm>
              <a:prstGeom prst="rect">
                <a:avLst/>
              </a:prstGeom>
              <a:gradFill>
                <a:gsLst>
                  <a:gs pos="0">
                    <a:schemeClr val="bg1"/>
                  </a:gs>
                  <a:gs pos="100000">
                    <a:schemeClr val="bg1">
                      <a:lumMod val="85000"/>
                    </a:schemeClr>
                  </a:gs>
                </a:gsLst>
                <a:path path="circle">
                  <a:fillToRect l="50000" t="50000" r="50000" b="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5" name="Rectangle 44">
                <a:extLst>
                  <a:ext uri="{FF2B5EF4-FFF2-40B4-BE49-F238E27FC236}">
                    <a16:creationId xmlns:a16="http://schemas.microsoft.com/office/drawing/2014/main" id="{BFDE13D6-DA9B-4D91-A6EE-1ED8680DDC82}"/>
                  </a:ext>
                </a:extLst>
              </p:cNvPr>
              <p:cNvSpPr/>
              <p:nvPr/>
            </p:nvSpPr>
            <p:spPr>
              <a:xfrm>
                <a:off x="2580033" y="3350318"/>
                <a:ext cx="6188764" cy="1022340"/>
              </a:xfrm>
              <a:prstGeom prst="rect">
                <a:avLst/>
              </a:prstGeom>
              <a:gradFill>
                <a:gsLst>
                  <a:gs pos="0">
                    <a:schemeClr val="bg1"/>
                  </a:gs>
                  <a:gs pos="100000">
                    <a:schemeClr val="bg1">
                      <a:lumMod val="85000"/>
                    </a:schemeClr>
                  </a:gs>
                </a:gsLst>
                <a:path path="circle">
                  <a:fillToRect l="50000" t="50000" r="50000" b="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6" name="Rectangle 45">
                <a:extLst>
                  <a:ext uri="{FF2B5EF4-FFF2-40B4-BE49-F238E27FC236}">
                    <a16:creationId xmlns:a16="http://schemas.microsoft.com/office/drawing/2014/main" id="{AF5D64F0-46CF-4DFB-AF6F-AD53D0A3CD43}"/>
                  </a:ext>
                </a:extLst>
              </p:cNvPr>
              <p:cNvSpPr/>
              <p:nvPr/>
            </p:nvSpPr>
            <p:spPr>
              <a:xfrm>
                <a:off x="2580033" y="4498929"/>
                <a:ext cx="6188764" cy="1022340"/>
              </a:xfrm>
              <a:prstGeom prst="rect">
                <a:avLst/>
              </a:prstGeom>
              <a:gradFill>
                <a:gsLst>
                  <a:gs pos="0">
                    <a:schemeClr val="bg1"/>
                  </a:gs>
                  <a:gs pos="100000">
                    <a:schemeClr val="bg1">
                      <a:lumMod val="85000"/>
                    </a:schemeClr>
                  </a:gs>
                </a:gsLst>
                <a:path path="circle">
                  <a:fillToRect l="50000" t="50000" r="50000" b="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7" name="Rectangle 46">
                <a:extLst>
                  <a:ext uri="{FF2B5EF4-FFF2-40B4-BE49-F238E27FC236}">
                    <a16:creationId xmlns:a16="http://schemas.microsoft.com/office/drawing/2014/main" id="{31BF10B7-8BF0-4D7A-860A-7E8F4416C722}"/>
                  </a:ext>
                </a:extLst>
              </p:cNvPr>
              <p:cNvSpPr/>
              <p:nvPr/>
            </p:nvSpPr>
            <p:spPr>
              <a:xfrm>
                <a:off x="2580033" y="5658049"/>
                <a:ext cx="6188764" cy="1022340"/>
              </a:xfrm>
              <a:prstGeom prst="rect">
                <a:avLst/>
              </a:prstGeom>
              <a:gradFill>
                <a:gsLst>
                  <a:gs pos="0">
                    <a:schemeClr val="bg1"/>
                  </a:gs>
                  <a:gs pos="100000">
                    <a:schemeClr val="bg1">
                      <a:lumMod val="85000"/>
                    </a:schemeClr>
                  </a:gs>
                </a:gsLst>
                <a:path path="circle">
                  <a:fillToRect l="50000" t="50000" r="50000" b="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23" name="Group 22">
              <a:extLst>
                <a:ext uri="{FF2B5EF4-FFF2-40B4-BE49-F238E27FC236}">
                  <a16:creationId xmlns:a16="http://schemas.microsoft.com/office/drawing/2014/main" id="{045A1D77-9BD8-4048-8268-EBD9B5C9F99D}"/>
                </a:ext>
              </a:extLst>
            </p:cNvPr>
            <p:cNvGrpSpPr/>
            <p:nvPr/>
          </p:nvGrpSpPr>
          <p:grpSpPr>
            <a:xfrm>
              <a:off x="2527117" y="1150799"/>
              <a:ext cx="6375029" cy="5166936"/>
              <a:chOff x="2527117" y="1150799"/>
              <a:chExt cx="6375029" cy="5166936"/>
            </a:xfrm>
          </p:grpSpPr>
          <p:sp>
            <p:nvSpPr>
              <p:cNvPr id="28" name="TextBox 27">
                <a:extLst>
                  <a:ext uri="{FF2B5EF4-FFF2-40B4-BE49-F238E27FC236}">
                    <a16:creationId xmlns:a16="http://schemas.microsoft.com/office/drawing/2014/main" id="{0EA7933F-A708-449D-8FF7-69F26BAA94B3}"/>
                  </a:ext>
                </a:extLst>
              </p:cNvPr>
              <p:cNvSpPr txBox="1"/>
              <p:nvPr/>
            </p:nvSpPr>
            <p:spPr>
              <a:xfrm>
                <a:off x="2580033" y="1150799"/>
                <a:ext cx="6322113" cy="1155986"/>
              </a:xfrm>
              <a:prstGeom prst="rect">
                <a:avLst/>
              </a:prstGeom>
              <a:noFill/>
            </p:spPr>
            <p:txBody>
              <a:bodyPr wrap="square" rtlCol="0" anchor="t">
                <a:spAutoFit/>
              </a:bodyPr>
              <a:lstStyle/>
              <a:p>
                <a:pPr eaLnBrk="1" fontAlgn="auto" hangingPunct="1">
                  <a:spcBef>
                    <a:spcPts val="0"/>
                  </a:spcBef>
                  <a:spcAft>
                    <a:spcPts val="0"/>
                  </a:spcAft>
                </a:pPr>
                <a:r>
                  <a:rPr lang="en-US" sz="1600" dirty="0">
                    <a:solidFill>
                      <a:prstClr val="black"/>
                    </a:solidFill>
                    <a:latin typeface="Calibri" panose="020F0502020204030204"/>
                  </a:rPr>
                  <a:t>The Illinois PMP proposes implementation of an available solution to detect related healthcare transactions like injury and accidents (including opioid overdoses). </a:t>
                </a:r>
              </a:p>
              <a:p>
                <a:pPr eaLnBrk="1" fontAlgn="auto" hangingPunct="1">
                  <a:spcBef>
                    <a:spcPts val="0"/>
                  </a:spcBef>
                  <a:spcAft>
                    <a:spcPts val="0"/>
                  </a:spcAft>
                </a:pPr>
                <a:endParaRPr lang="en-US" sz="1500" dirty="0">
                  <a:solidFill>
                    <a:prstClr val="black"/>
                  </a:solidFill>
                  <a:latin typeface="Calibri" panose="020F0502020204030204"/>
                </a:endParaRPr>
              </a:p>
            </p:txBody>
          </p:sp>
          <p:sp>
            <p:nvSpPr>
              <p:cNvPr id="29" name="TextBox 28">
                <a:extLst>
                  <a:ext uri="{FF2B5EF4-FFF2-40B4-BE49-F238E27FC236}">
                    <a16:creationId xmlns:a16="http://schemas.microsoft.com/office/drawing/2014/main" id="{C3F2C24F-B585-4E9A-9B2F-7AA4FE29927C}"/>
                  </a:ext>
                </a:extLst>
              </p:cNvPr>
              <p:cNvSpPr txBox="1"/>
              <p:nvPr/>
            </p:nvSpPr>
            <p:spPr>
              <a:xfrm>
                <a:off x="2580033" y="2288926"/>
                <a:ext cx="6322113" cy="804164"/>
              </a:xfrm>
              <a:prstGeom prst="rect">
                <a:avLst/>
              </a:prstGeom>
              <a:noFill/>
            </p:spPr>
            <p:txBody>
              <a:bodyPr wrap="square" rtlCol="0" anchor="t">
                <a:spAutoFit/>
              </a:bodyPr>
              <a:lstStyle/>
              <a:p>
                <a:pPr eaLnBrk="1" fontAlgn="auto" hangingPunct="1">
                  <a:spcBef>
                    <a:spcPts val="0"/>
                  </a:spcBef>
                  <a:spcAft>
                    <a:spcPts val="0"/>
                  </a:spcAft>
                </a:pPr>
                <a:r>
                  <a:rPr lang="en-US" sz="1400" dirty="0">
                    <a:solidFill>
                      <a:prstClr val="black"/>
                    </a:solidFill>
                    <a:latin typeface="Calibri" panose="020F0502020204030204"/>
                  </a:rPr>
                  <a:t>The connected healthcare organizations, through their existing EHR’s, will have the ability to send HL7 messages to transmit overdose, injury, accident and other relevant information to the PMP. </a:t>
                </a:r>
              </a:p>
            </p:txBody>
          </p:sp>
          <p:sp>
            <p:nvSpPr>
              <p:cNvPr id="30" name="TextBox 29">
                <a:extLst>
                  <a:ext uri="{FF2B5EF4-FFF2-40B4-BE49-F238E27FC236}">
                    <a16:creationId xmlns:a16="http://schemas.microsoft.com/office/drawing/2014/main" id="{DC9E8724-D88E-4CE4-87EE-A4660204A968}"/>
                  </a:ext>
                </a:extLst>
              </p:cNvPr>
              <p:cNvSpPr txBox="1"/>
              <p:nvPr/>
            </p:nvSpPr>
            <p:spPr>
              <a:xfrm>
                <a:off x="2601200" y="3398083"/>
                <a:ext cx="6143126" cy="904685"/>
              </a:xfrm>
              <a:prstGeom prst="rect">
                <a:avLst/>
              </a:prstGeom>
              <a:noFill/>
            </p:spPr>
            <p:txBody>
              <a:bodyPr wrap="square" rtlCol="0" anchor="t">
                <a:spAutoFit/>
              </a:bodyPr>
              <a:lstStyle/>
              <a:p>
                <a:pPr eaLnBrk="1" fontAlgn="auto" hangingPunct="1">
                  <a:spcBef>
                    <a:spcPts val="0"/>
                  </a:spcBef>
                  <a:spcAft>
                    <a:spcPts val="0"/>
                  </a:spcAft>
                </a:pPr>
                <a:r>
                  <a:rPr lang="en-US" sz="1600" dirty="0">
                    <a:solidFill>
                      <a:prstClr val="black"/>
                    </a:solidFill>
                    <a:latin typeface="Calibri" panose="020F0502020204030204"/>
                  </a:rPr>
                  <a:t>Leverages the currently existing  ~11,000 connections and 100,000+ users to improve sharing of patient accident and overdose information. </a:t>
                </a:r>
                <a:endParaRPr lang="en-US" sz="1600" dirty="0">
                  <a:solidFill>
                    <a:prstClr val="black"/>
                  </a:solidFill>
                  <a:latin typeface="Calibri" panose="020F0502020204030204"/>
                  <a:cs typeface="Calibri"/>
                </a:endParaRPr>
              </a:p>
            </p:txBody>
          </p:sp>
          <p:sp>
            <p:nvSpPr>
              <p:cNvPr id="31" name="TextBox 30">
                <a:extLst>
                  <a:ext uri="{FF2B5EF4-FFF2-40B4-BE49-F238E27FC236}">
                    <a16:creationId xmlns:a16="http://schemas.microsoft.com/office/drawing/2014/main" id="{035DFE7D-0C47-4D0B-A48B-99302E8B1725}"/>
                  </a:ext>
                </a:extLst>
              </p:cNvPr>
              <p:cNvSpPr txBox="1"/>
              <p:nvPr/>
            </p:nvSpPr>
            <p:spPr>
              <a:xfrm>
                <a:off x="2580033" y="4604448"/>
                <a:ext cx="6322113" cy="1206247"/>
              </a:xfrm>
              <a:prstGeom prst="rect">
                <a:avLst/>
              </a:prstGeom>
              <a:noFill/>
            </p:spPr>
            <p:txBody>
              <a:bodyPr wrap="square" rtlCol="0" anchor="t">
                <a:spAutoFit/>
              </a:bodyPr>
              <a:lstStyle/>
              <a:p>
                <a:pPr eaLnBrk="1" fontAlgn="auto" hangingPunct="1">
                  <a:spcBef>
                    <a:spcPts val="0"/>
                  </a:spcBef>
                  <a:spcAft>
                    <a:spcPts val="0"/>
                  </a:spcAft>
                </a:pPr>
                <a:r>
                  <a:rPr lang="en-US" dirty="0">
                    <a:solidFill>
                      <a:prstClr val="black"/>
                    </a:solidFill>
                    <a:latin typeface="Calibri" panose="020F0502020204030204"/>
                  </a:rPr>
                  <a:t>The collected healthcare information can also be used for alerting and trending analysis. </a:t>
                </a:r>
              </a:p>
              <a:p>
                <a:pPr eaLnBrk="1" fontAlgn="auto" hangingPunct="1">
                  <a:spcBef>
                    <a:spcPts val="0"/>
                  </a:spcBef>
                  <a:spcAft>
                    <a:spcPts val="0"/>
                  </a:spcAft>
                </a:pPr>
                <a:endParaRPr lang="en-US" sz="1500" dirty="0">
                  <a:solidFill>
                    <a:prstClr val="black"/>
                  </a:solidFill>
                  <a:latin typeface="Calibri" panose="020F0502020204030204"/>
                </a:endParaRPr>
              </a:p>
              <a:p>
                <a:pPr eaLnBrk="1" fontAlgn="auto" hangingPunct="1">
                  <a:spcBef>
                    <a:spcPts val="0"/>
                  </a:spcBef>
                  <a:spcAft>
                    <a:spcPts val="0"/>
                  </a:spcAft>
                </a:pPr>
                <a:endParaRPr lang="en-US" sz="1500" dirty="0">
                  <a:solidFill>
                    <a:prstClr val="black"/>
                  </a:solidFill>
                  <a:latin typeface="Calibri" panose="020F0502020204030204"/>
                </a:endParaRPr>
              </a:p>
            </p:txBody>
          </p:sp>
          <p:sp>
            <p:nvSpPr>
              <p:cNvPr id="32" name="TextBox 31">
                <a:extLst>
                  <a:ext uri="{FF2B5EF4-FFF2-40B4-BE49-F238E27FC236}">
                    <a16:creationId xmlns:a16="http://schemas.microsoft.com/office/drawing/2014/main" id="{49BE6B60-1D26-46EB-9680-4E473632F9D3}"/>
                  </a:ext>
                </a:extLst>
              </p:cNvPr>
              <p:cNvSpPr txBox="1"/>
              <p:nvPr/>
            </p:nvSpPr>
            <p:spPr>
              <a:xfrm>
                <a:off x="2527117" y="5748119"/>
                <a:ext cx="6375029" cy="569616"/>
              </a:xfrm>
              <a:prstGeom prst="rect">
                <a:avLst/>
              </a:prstGeom>
              <a:noFill/>
            </p:spPr>
            <p:txBody>
              <a:bodyPr wrap="square" rtlCol="0" anchor="t">
                <a:spAutoFit/>
              </a:bodyPr>
              <a:lstStyle/>
              <a:p>
                <a:pPr eaLnBrk="1" fontAlgn="auto" hangingPunct="1">
                  <a:spcBef>
                    <a:spcPts val="0"/>
                  </a:spcBef>
                  <a:spcAft>
                    <a:spcPts val="0"/>
                  </a:spcAft>
                </a:pPr>
                <a:r>
                  <a:rPr lang="en-US" sz="1400" dirty="0">
                    <a:solidFill>
                      <a:prstClr val="black"/>
                    </a:solidFill>
                    <a:latin typeface="Calibri" panose="020F0502020204030204"/>
                    <a:cs typeface="Calibri"/>
                  </a:rPr>
                  <a:t>Developing multiple data sharing platforms to receive overdose data and other relevant healthcare information increases the time and cost to achieve goal.  </a:t>
                </a:r>
              </a:p>
            </p:txBody>
          </p:sp>
        </p:grpSp>
      </p:grpSp>
      <p:pic>
        <p:nvPicPr>
          <p:cNvPr id="3" name="Picture 2">
            <a:extLst>
              <a:ext uri="{FF2B5EF4-FFF2-40B4-BE49-F238E27FC236}">
                <a16:creationId xmlns:a16="http://schemas.microsoft.com/office/drawing/2014/main" id="{A4BCF30A-A1DD-432B-A1E6-50BC4A8ADEDB}"/>
              </a:ext>
            </a:extLst>
          </p:cNvPr>
          <p:cNvPicPr>
            <a:picLocks noChangeAspect="1"/>
          </p:cNvPicPr>
          <p:nvPr/>
        </p:nvPicPr>
        <p:blipFill>
          <a:blip r:embed="rId2"/>
          <a:stretch>
            <a:fillRect/>
          </a:stretch>
        </p:blipFill>
        <p:spPr>
          <a:xfrm>
            <a:off x="136565" y="121165"/>
            <a:ext cx="1250869" cy="1052974"/>
          </a:xfrm>
          <a:prstGeom prst="rect">
            <a:avLst/>
          </a:prstGeom>
        </p:spPr>
      </p:pic>
      <p:sp>
        <p:nvSpPr>
          <p:cNvPr id="4" name="Slide Number Placeholder 3">
            <a:extLst>
              <a:ext uri="{FF2B5EF4-FFF2-40B4-BE49-F238E27FC236}">
                <a16:creationId xmlns:a16="http://schemas.microsoft.com/office/drawing/2014/main" id="{4A93379F-598A-4E2E-912B-17B97A1A7F6E}"/>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235452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a:bodyPr>
          <a:lstStyle/>
          <a:p>
            <a:r>
              <a:rPr lang="en-US" b="1" dirty="0"/>
              <a:t>Newsletters</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1" name="Content Placeholder 2">
            <a:extLst>
              <a:ext uri="{FF2B5EF4-FFF2-40B4-BE49-F238E27FC236}">
                <a16:creationId xmlns:a16="http://schemas.microsoft.com/office/drawing/2014/main" id="{A1EA64F2-BB03-43E8-AB0D-2DB15472EC95}"/>
              </a:ext>
            </a:extLst>
          </p:cNvPr>
          <p:cNvGraphicFramePr>
            <a:graphicFrameLocks/>
          </p:cNvGraphicFramePr>
          <p:nvPr>
            <p:extLst>
              <p:ext uri="{D42A27DB-BD31-4B8C-83A1-F6EECF244321}">
                <p14:modId xmlns:p14="http://schemas.microsoft.com/office/powerpoint/2010/main" val="3250897816"/>
              </p:ext>
            </p:extLst>
          </p:nvPr>
        </p:nvGraphicFramePr>
        <p:xfrm>
          <a:off x="630936" y="2820947"/>
          <a:ext cx="8132064" cy="3670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C1724DD-311C-4DBA-9847-22A62192BAFA}"/>
              </a:ext>
            </a:extLst>
          </p:cNvPr>
          <p:cNvSpPr/>
          <p:nvPr/>
        </p:nvSpPr>
        <p:spPr>
          <a:xfrm>
            <a:off x="533400" y="1821370"/>
            <a:ext cx="7977378" cy="830997"/>
          </a:xfrm>
          <a:prstGeom prst="rect">
            <a:avLst/>
          </a:prstGeom>
        </p:spPr>
        <p:txBody>
          <a:bodyPr wrap="square">
            <a:spAutoFit/>
          </a:bodyPr>
          <a:lstStyle/>
          <a:p>
            <a:pPr marL="0" indent="0">
              <a:buNone/>
            </a:pPr>
            <a:r>
              <a:rPr lang="en-US" sz="2400" dirty="0"/>
              <a:t>Newsletters are a great way to create awareness. PMP is planning to redesign newsletters to include: </a:t>
            </a:r>
          </a:p>
        </p:txBody>
      </p:sp>
      <p:sp>
        <p:nvSpPr>
          <p:cNvPr id="4" name="Slide Number Placeholder 3">
            <a:extLst>
              <a:ext uri="{FF2B5EF4-FFF2-40B4-BE49-F238E27FC236}">
                <a16:creationId xmlns:a16="http://schemas.microsoft.com/office/drawing/2014/main" id="{1A69E21C-22C3-4764-9EC7-4D1DA725C379}"/>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873280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4DD93-D65C-44EB-A078-DE89981DEF02}"/>
              </a:ext>
            </a:extLst>
          </p:cNvPr>
          <p:cNvSpPr>
            <a:spLocks noGrp="1"/>
          </p:cNvSpPr>
          <p:nvPr>
            <p:ph type="ctrTitle"/>
          </p:nvPr>
        </p:nvSpPr>
        <p:spPr>
          <a:xfrm>
            <a:off x="365285" y="1677173"/>
            <a:ext cx="8144603" cy="2590027"/>
          </a:xfrm>
        </p:spPr>
        <p:txBody>
          <a:bodyPr anchor="t">
            <a:normAutofit fontScale="90000"/>
          </a:bodyPr>
          <a:lstStyle/>
          <a:p>
            <a:r>
              <a:rPr lang="en-US" sz="7200" b="1" dirty="0">
                <a:ea typeface="Calibri" panose="020F0502020204030204" pitchFamily="34" charset="0"/>
              </a:rPr>
              <a:t>Lessons Learned in COVID regarding opioids</a:t>
            </a:r>
            <a:endParaRPr lang="en-US" sz="7000" b="1" dirty="0"/>
          </a:p>
        </p:txBody>
      </p:sp>
      <p:sp>
        <p:nvSpPr>
          <p:cNvPr id="22"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E0DBEC-B3DF-44E3-9BDE-A9DFD8AEB5E3}"/>
              </a:ext>
            </a:extLst>
          </p:cNvPr>
          <p:cNvSpPr/>
          <p:nvPr/>
        </p:nvSpPr>
        <p:spPr>
          <a:xfrm>
            <a:off x="2845603" y="3999568"/>
            <a:ext cx="3452791" cy="523220"/>
          </a:xfrm>
          <a:prstGeom prst="rect">
            <a:avLst/>
          </a:prstGeom>
        </p:spPr>
        <p:txBody>
          <a:bodyPr wrap="square">
            <a:spAutoFit/>
          </a:bodyPr>
          <a:lstStyle/>
          <a:p>
            <a:pPr algn="ctr"/>
            <a:r>
              <a:rPr lang="en-US" sz="2800" b="1" dirty="0">
                <a:latin typeface="+mj-lt"/>
              </a:rPr>
              <a:t>Open Discussion</a:t>
            </a:r>
          </a:p>
        </p:txBody>
      </p:sp>
      <p:pic>
        <p:nvPicPr>
          <p:cNvPr id="5" name="Picture 4" descr="Graphical user interface, application, PowerPoint&#10;&#10;Description automatically generated">
            <a:extLst>
              <a:ext uri="{FF2B5EF4-FFF2-40B4-BE49-F238E27FC236}">
                <a16:creationId xmlns:a16="http://schemas.microsoft.com/office/drawing/2014/main" id="{183F4917-F2D9-4F6A-B0F9-D6A0DDB9A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E312AACF-DE2A-448E-81A7-1F57FE5521D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63061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a:bodyPr>
          <a:lstStyle/>
          <a:p>
            <a:r>
              <a:rPr lang="en-US" sz="3600" dirty="0"/>
              <a:t>Peer Review</a:t>
            </a:r>
            <a:endParaRPr lang="en-US" b="1" dirty="0"/>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B3ED4F2-118E-4E29-8999-7F06C85E76EC}"/>
              </a:ext>
            </a:extLst>
          </p:cNvPr>
          <p:cNvSpPr/>
          <p:nvPr/>
        </p:nvSpPr>
        <p:spPr>
          <a:xfrm>
            <a:off x="630936" y="2125516"/>
            <a:ext cx="7838694"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mn-lt"/>
                <a:cs typeface="Times New Roman" panose="02020603050405020304" pitchFamily="18" charset="0"/>
              </a:rPr>
              <a:t>New Data format LIVE!!!</a:t>
            </a:r>
          </a:p>
          <a:p>
            <a:pPr marL="800100" lvl="1" indent="-342900">
              <a:buFont typeface="Wingdings" panose="05000000000000000000" pitchFamily="2" charset="2"/>
              <a:buChar char="Ø"/>
            </a:pPr>
            <a:r>
              <a:rPr lang="en-US" sz="2400" dirty="0">
                <a:latin typeface="+mn-lt"/>
                <a:cs typeface="Times New Roman" panose="02020603050405020304" pitchFamily="18" charset="0"/>
              </a:rPr>
              <a:t>Pre-recorded demo to be sent</a:t>
            </a:r>
          </a:p>
          <a:p>
            <a:pPr lvl="1"/>
            <a:endParaRPr lang="en-US" sz="2400" dirty="0">
              <a:latin typeface="+mn-lt"/>
              <a:cs typeface="Times New Roman" panose="02020603050405020304" pitchFamily="18" charset="0"/>
            </a:endParaRPr>
          </a:p>
          <a:p>
            <a:pPr marL="285750" indent="-285750">
              <a:buFont typeface="Arial" panose="020B0604020202020204" pitchFamily="34" charset="0"/>
              <a:buChar char="•"/>
            </a:pPr>
            <a:r>
              <a:rPr lang="en-US" sz="2400" dirty="0">
                <a:latin typeface="+mn-lt"/>
                <a:cs typeface="Times New Roman" panose="02020603050405020304" pitchFamily="18" charset="0"/>
              </a:rPr>
              <a:t>Validation of Cumulative Score</a:t>
            </a:r>
          </a:p>
          <a:p>
            <a:pPr marL="800100" lvl="1" indent="-342900">
              <a:buFont typeface="Courier New" panose="02070309020205020404" pitchFamily="49" charset="0"/>
              <a:buChar char="o"/>
            </a:pPr>
            <a:r>
              <a:rPr lang="en-US" sz="2400" dirty="0">
                <a:latin typeface="+mn-lt"/>
                <a:cs typeface="Times New Roman" panose="02020603050405020304" pitchFamily="18" charset="0"/>
              </a:rPr>
              <a:t>SIU-e</a:t>
            </a:r>
          </a:p>
          <a:p>
            <a:endParaRPr lang="en-US" sz="2400" dirty="0">
              <a:latin typeface="+mn-lt"/>
              <a:cs typeface="Times New Roman" panose="02020603050405020304" pitchFamily="18" charset="0"/>
            </a:endParaRPr>
          </a:p>
          <a:p>
            <a:pPr marL="285750" indent="-285750">
              <a:buFont typeface="Arial" panose="020B0604020202020204" pitchFamily="34" charset="0"/>
              <a:buChar char="•"/>
            </a:pPr>
            <a:r>
              <a:rPr lang="en-US" sz="2400" dirty="0">
                <a:latin typeface="+mn-lt"/>
                <a:cs typeface="Times New Roman" panose="02020603050405020304" pitchFamily="18" charset="0"/>
              </a:rPr>
              <a:t>Meeting Scheduled November 24</a:t>
            </a:r>
            <a:r>
              <a:rPr lang="en-US" sz="2400" baseline="30000" dirty="0">
                <a:latin typeface="+mn-lt"/>
                <a:cs typeface="Times New Roman" panose="02020603050405020304" pitchFamily="18" charset="0"/>
              </a:rPr>
              <a:t>th</a:t>
            </a:r>
            <a:r>
              <a:rPr lang="en-US" sz="2400" dirty="0">
                <a:latin typeface="+mn-lt"/>
                <a:cs typeface="Times New Roman" panose="02020603050405020304" pitchFamily="18" charset="0"/>
              </a:rPr>
              <a:t> </a:t>
            </a:r>
          </a:p>
          <a:p>
            <a:pPr marL="285750" indent="-285750">
              <a:buFont typeface="Arial" panose="020B0604020202020204" pitchFamily="34" charset="0"/>
              <a:buChar char="•"/>
            </a:pPr>
            <a:endParaRPr lang="en-US" sz="2400" dirty="0">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9729178D-6C02-4845-8FFF-09AF20AD9F9A}"/>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10148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8BDB0E-A746-495B-8360-304037C8CBD6}"/>
              </a:ext>
            </a:extLst>
          </p:cNvPr>
          <p:cNvSpPr>
            <a:spLocks noGrp="1"/>
          </p:cNvSpPr>
          <p:nvPr>
            <p:ph type="sldNum" sz="quarter" idx="12"/>
          </p:nvPr>
        </p:nvSpPr>
        <p:spPr>
          <a:prstGeom prst="rect">
            <a:avLst/>
          </a:prstGeom>
        </p:spPr>
        <p:txBody>
          <a:bodyPr vert="horz" lIns="68580" tIns="34290" rIns="68580" bIns="34290" rtlCol="0" anchor="ctr"/>
          <a:lstStyle>
            <a:defPPr>
              <a:defRPr lang="en-US"/>
            </a:defPPr>
            <a:lvl1pPr marL="0" algn="r" defTabSz="342889" rtl="0" eaLnBrk="1" latinLnBrk="0" hangingPunct="1">
              <a:defRPr sz="900" kern="1200">
                <a:solidFill>
                  <a:schemeClr val="tx1">
                    <a:tint val="75000"/>
                  </a:schemeClr>
                </a:solidFill>
                <a:latin typeface="+mn-lt"/>
                <a:ea typeface="+mn-ea"/>
                <a:cs typeface="+mn-cs"/>
              </a:defRPr>
            </a:lvl1pPr>
            <a:lvl2pPr marL="342889" algn="l" defTabSz="342889" rtl="0" eaLnBrk="1" latinLnBrk="0" hangingPunct="1">
              <a:defRPr sz="1350" kern="1200">
                <a:solidFill>
                  <a:schemeClr val="tx1"/>
                </a:solidFill>
                <a:latin typeface="+mn-lt"/>
                <a:ea typeface="+mn-ea"/>
                <a:cs typeface="+mn-cs"/>
              </a:defRPr>
            </a:lvl2pPr>
            <a:lvl3pPr marL="685777" algn="l" defTabSz="342889" rtl="0" eaLnBrk="1" latinLnBrk="0" hangingPunct="1">
              <a:defRPr sz="1350" kern="1200">
                <a:solidFill>
                  <a:schemeClr val="tx1"/>
                </a:solidFill>
                <a:latin typeface="+mn-lt"/>
                <a:ea typeface="+mn-ea"/>
                <a:cs typeface="+mn-cs"/>
              </a:defRPr>
            </a:lvl3pPr>
            <a:lvl4pPr marL="1028666" algn="l" defTabSz="342889" rtl="0" eaLnBrk="1" latinLnBrk="0" hangingPunct="1">
              <a:defRPr sz="1350" kern="1200">
                <a:solidFill>
                  <a:schemeClr val="tx1"/>
                </a:solidFill>
                <a:latin typeface="+mn-lt"/>
                <a:ea typeface="+mn-ea"/>
                <a:cs typeface="+mn-cs"/>
              </a:defRPr>
            </a:lvl4pPr>
            <a:lvl5pPr marL="1371554" algn="l" defTabSz="342889" rtl="0" eaLnBrk="1" latinLnBrk="0" hangingPunct="1">
              <a:defRPr sz="1350" kern="1200">
                <a:solidFill>
                  <a:schemeClr val="tx1"/>
                </a:solidFill>
                <a:latin typeface="+mn-lt"/>
                <a:ea typeface="+mn-ea"/>
                <a:cs typeface="+mn-cs"/>
              </a:defRPr>
            </a:lvl5pPr>
            <a:lvl6pPr marL="1714443" algn="l" defTabSz="342889" rtl="0" eaLnBrk="1" latinLnBrk="0" hangingPunct="1">
              <a:defRPr sz="1350" kern="1200">
                <a:solidFill>
                  <a:schemeClr val="tx1"/>
                </a:solidFill>
                <a:latin typeface="+mn-lt"/>
                <a:ea typeface="+mn-ea"/>
                <a:cs typeface="+mn-cs"/>
              </a:defRPr>
            </a:lvl6pPr>
            <a:lvl7pPr marL="2057331" algn="l" defTabSz="342889" rtl="0" eaLnBrk="1" latinLnBrk="0" hangingPunct="1">
              <a:defRPr sz="1350" kern="1200">
                <a:solidFill>
                  <a:schemeClr val="tx1"/>
                </a:solidFill>
                <a:latin typeface="+mn-lt"/>
                <a:ea typeface="+mn-ea"/>
                <a:cs typeface="+mn-cs"/>
              </a:defRPr>
            </a:lvl7pPr>
            <a:lvl8pPr marL="2400220" algn="l" defTabSz="342889" rtl="0" eaLnBrk="1" latinLnBrk="0" hangingPunct="1">
              <a:defRPr sz="1350" kern="1200">
                <a:solidFill>
                  <a:schemeClr val="tx1"/>
                </a:solidFill>
                <a:latin typeface="+mn-lt"/>
                <a:ea typeface="+mn-ea"/>
                <a:cs typeface="+mn-cs"/>
              </a:defRPr>
            </a:lvl8pPr>
            <a:lvl9pPr marL="2743109" algn="l" defTabSz="342889" rtl="0" eaLnBrk="1" latinLnBrk="0" hangingPunct="1">
              <a:defRPr sz="1350" kern="1200">
                <a:solidFill>
                  <a:schemeClr val="tx1"/>
                </a:solidFill>
                <a:latin typeface="+mn-lt"/>
                <a:ea typeface="+mn-ea"/>
                <a:cs typeface="+mn-cs"/>
              </a:defRPr>
            </a:lvl9pPr>
          </a:lstStyle>
          <a:p>
            <a:fld id="{53A32FC0-5DB9-4DE4-9FBC-A6F4B80277B9}" type="slidenum">
              <a:rPr lang="en-US" smtClean="0"/>
              <a:pPr/>
              <a:t>3</a:t>
            </a:fld>
            <a:endParaRPr lang="en-US" dirty="0"/>
          </a:p>
        </p:txBody>
      </p:sp>
      <p:pic>
        <p:nvPicPr>
          <p:cNvPr id="4" name="Content Placeholder 4" descr="Boundaries+Presentation+PDF.pdf - Adobe Acrobat Pro">
            <a:extLst>
              <a:ext uri="{FF2B5EF4-FFF2-40B4-BE49-F238E27FC236}">
                <a16:creationId xmlns:a16="http://schemas.microsoft.com/office/drawing/2014/main" id="{116A1393-4856-4A31-84B7-06E3147327E1}"/>
              </a:ext>
            </a:extLst>
          </p:cNvPr>
          <p:cNvPicPr>
            <a:picLocks noChangeAspect="1"/>
          </p:cNvPicPr>
          <p:nvPr/>
        </p:nvPicPr>
        <p:blipFill rotWithShape="1">
          <a:blip r:embed="rId3">
            <a:extLst>
              <a:ext uri="{28A0092B-C50C-407E-A947-70E740481C1C}">
                <a14:useLocalDpi xmlns:a14="http://schemas.microsoft.com/office/drawing/2010/main" val="0"/>
              </a:ext>
            </a:extLst>
          </a:blip>
          <a:srcRect r="54860"/>
          <a:stretch/>
        </p:blipFill>
        <p:spPr bwMode="auto">
          <a:xfrm>
            <a:off x="1981200" y="2606294"/>
            <a:ext cx="2407129" cy="379929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Content Placeholder 4" descr="Boundaries+Presentation+PDF.pdf - Adobe Acrobat Pro">
            <a:extLst>
              <a:ext uri="{FF2B5EF4-FFF2-40B4-BE49-F238E27FC236}">
                <a16:creationId xmlns:a16="http://schemas.microsoft.com/office/drawing/2014/main" id="{0A623C5C-059A-4E9F-A58E-023E1290F374}"/>
              </a:ext>
            </a:extLst>
          </p:cNvPr>
          <p:cNvPicPr>
            <a:picLocks noChangeAspect="1"/>
          </p:cNvPicPr>
          <p:nvPr/>
        </p:nvPicPr>
        <p:blipFill rotWithShape="1">
          <a:blip r:embed="rId3">
            <a:extLst>
              <a:ext uri="{28A0092B-C50C-407E-A947-70E740481C1C}">
                <a14:useLocalDpi xmlns:a14="http://schemas.microsoft.com/office/drawing/2010/main" val="0"/>
              </a:ext>
            </a:extLst>
          </a:blip>
          <a:srcRect l="56269"/>
          <a:stretch/>
        </p:blipFill>
        <p:spPr bwMode="auto">
          <a:xfrm>
            <a:off x="4800600" y="2606294"/>
            <a:ext cx="2301309" cy="374935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CC6CD0-54D2-4F32-9A4A-1E223AC1A274}"/>
              </a:ext>
            </a:extLst>
          </p:cNvPr>
          <p:cNvSpPr txBox="1"/>
          <p:nvPr/>
        </p:nvSpPr>
        <p:spPr>
          <a:xfrm>
            <a:off x="2098821" y="4800600"/>
            <a:ext cx="2092179" cy="230832"/>
          </a:xfrm>
          <a:prstGeom prst="rect">
            <a:avLst/>
          </a:prstGeom>
          <a:solidFill>
            <a:srgbClr val="DBDBDB"/>
          </a:solidFill>
        </p:spPr>
        <p:txBody>
          <a:bodyPr wrap="square" rtlCol="0">
            <a:spAutoFit/>
          </a:bodyPr>
          <a:lstStyle/>
          <a:p>
            <a:r>
              <a:rPr lang="en-US" sz="900" dirty="0"/>
              <a:t>ALL QUESTIONS</a:t>
            </a:r>
          </a:p>
        </p:txBody>
      </p:sp>
      <p:sp>
        <p:nvSpPr>
          <p:cNvPr id="2" name="Title 1">
            <a:extLst>
              <a:ext uri="{FF2B5EF4-FFF2-40B4-BE49-F238E27FC236}">
                <a16:creationId xmlns:a16="http://schemas.microsoft.com/office/drawing/2014/main" id="{E0D0D1BA-A7DD-44DE-AFD0-48D4AD84C740}"/>
              </a:ext>
            </a:extLst>
          </p:cNvPr>
          <p:cNvSpPr>
            <a:spLocks noGrp="1"/>
          </p:cNvSpPr>
          <p:nvPr>
            <p:ph type="title" idx="4294967295"/>
          </p:nvPr>
        </p:nvSpPr>
        <p:spPr>
          <a:xfrm>
            <a:off x="457319" y="423576"/>
            <a:ext cx="5915375" cy="994431"/>
          </a:xfrm>
        </p:spPr>
        <p:txBody>
          <a:bodyPr>
            <a:normAutofit/>
          </a:bodyPr>
          <a:lstStyle/>
          <a:p>
            <a:r>
              <a:rPr lang="en-US" sz="2401" b="1" dirty="0"/>
              <a:t>Housekeeping: Communication</a:t>
            </a:r>
          </a:p>
        </p:txBody>
      </p:sp>
      <p:pic>
        <p:nvPicPr>
          <p:cNvPr id="9" name="Picture 8">
            <a:extLst>
              <a:ext uri="{FF2B5EF4-FFF2-40B4-BE49-F238E27FC236}">
                <a16:creationId xmlns:a16="http://schemas.microsoft.com/office/drawing/2014/main" id="{7D6232E6-F4F1-4771-A96D-E77CCF64C6A5}"/>
              </a:ext>
            </a:extLst>
          </p:cNvPr>
          <p:cNvPicPr>
            <a:picLocks noChangeAspect="1"/>
          </p:cNvPicPr>
          <p:nvPr/>
        </p:nvPicPr>
        <p:blipFill rotWithShape="1">
          <a:blip r:embed="rId4"/>
          <a:srcRect l="56013" t="60683" r="14780" b="34739"/>
          <a:stretch/>
        </p:blipFill>
        <p:spPr>
          <a:xfrm>
            <a:off x="2244059" y="1729395"/>
            <a:ext cx="3959663" cy="349382"/>
          </a:xfrm>
          <a:prstGeom prst="rect">
            <a:avLst/>
          </a:prstGeom>
        </p:spPr>
      </p:pic>
    </p:spTree>
    <p:custDataLst>
      <p:tags r:id="rId1"/>
    </p:custDataLst>
    <p:extLst>
      <p:ext uri="{BB962C8B-B14F-4D97-AF65-F5344CB8AC3E}">
        <p14:creationId xmlns:p14="http://schemas.microsoft.com/office/powerpoint/2010/main" val="2797755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28599"/>
            <a:ext cx="8679270" cy="6354617"/>
          </a:xfrm>
          <a:prstGeom prst="rect">
            <a:avLst/>
          </a:prstGeom>
        </p:spPr>
      </p:pic>
      <p:sp>
        <p:nvSpPr>
          <p:cNvPr id="3" name="Slide Number Placeholder 2">
            <a:extLst>
              <a:ext uri="{FF2B5EF4-FFF2-40B4-BE49-F238E27FC236}">
                <a16:creationId xmlns:a16="http://schemas.microsoft.com/office/drawing/2014/main" id="{D16D1B69-ED94-4F63-980E-497D2D57C8E8}"/>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90963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75" y="781050"/>
            <a:ext cx="8705850" cy="5295900"/>
          </a:xfrm>
          <a:prstGeom prst="rect">
            <a:avLst/>
          </a:prstGeom>
        </p:spPr>
      </p:pic>
      <p:sp>
        <p:nvSpPr>
          <p:cNvPr id="3" name="Slide Number Placeholder 2">
            <a:extLst>
              <a:ext uri="{FF2B5EF4-FFF2-40B4-BE49-F238E27FC236}">
                <a16:creationId xmlns:a16="http://schemas.microsoft.com/office/drawing/2014/main" id="{3783605D-4D0B-414C-B90D-C88951604A9C}"/>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110842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4DD93-D65C-44EB-A078-DE89981DEF02}"/>
              </a:ext>
            </a:extLst>
          </p:cNvPr>
          <p:cNvSpPr>
            <a:spLocks noGrp="1"/>
          </p:cNvSpPr>
          <p:nvPr>
            <p:ph type="ctrTitle"/>
          </p:nvPr>
        </p:nvSpPr>
        <p:spPr>
          <a:xfrm>
            <a:off x="638488" y="2452490"/>
            <a:ext cx="7432722" cy="2590027"/>
          </a:xfrm>
        </p:spPr>
        <p:txBody>
          <a:bodyPr anchor="t">
            <a:normAutofit/>
          </a:bodyPr>
          <a:lstStyle/>
          <a:p>
            <a:r>
              <a:rPr lang="en-US" sz="7000" b="1" dirty="0"/>
              <a:t>Open Discussion</a:t>
            </a:r>
          </a:p>
        </p:txBody>
      </p:sp>
      <p:sp>
        <p:nvSpPr>
          <p:cNvPr id="22"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4178EB8-EA49-48CA-AC8E-2F861A145160}"/>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20579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4DD93-D65C-44EB-A078-DE89981DEF02}"/>
              </a:ext>
            </a:extLst>
          </p:cNvPr>
          <p:cNvSpPr>
            <a:spLocks noGrp="1"/>
          </p:cNvSpPr>
          <p:nvPr>
            <p:ph type="ctrTitle"/>
          </p:nvPr>
        </p:nvSpPr>
        <p:spPr>
          <a:xfrm>
            <a:off x="638488" y="2452490"/>
            <a:ext cx="7432722" cy="2590027"/>
          </a:xfrm>
        </p:spPr>
        <p:txBody>
          <a:bodyPr anchor="t">
            <a:normAutofit/>
          </a:bodyPr>
          <a:lstStyle/>
          <a:p>
            <a:r>
              <a:rPr lang="en-US" sz="7000" b="1" dirty="0"/>
              <a:t>Adjourn</a:t>
            </a:r>
          </a:p>
        </p:txBody>
      </p:sp>
      <p:sp>
        <p:nvSpPr>
          <p:cNvPr id="22"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2D8F194-BFE9-45A4-9C00-173ADF51F396}"/>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22336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6A9BE43-51CE-4406-AB1E-9939021181BE}"/>
              </a:ext>
            </a:extLst>
          </p:cNvPr>
          <p:cNvSpPr>
            <a:spLocks noGrp="1"/>
          </p:cNvSpPr>
          <p:nvPr>
            <p:ph type="title"/>
          </p:nvPr>
        </p:nvSpPr>
        <p:spPr/>
        <p:txBody>
          <a:bodyPr anchor="ctr">
            <a:normAutofit/>
          </a:bodyPr>
          <a:lstStyle/>
          <a:p>
            <a:r>
              <a:rPr lang="en-US" sz="4800" b="1" dirty="0"/>
              <a:t>Housekeeping</a:t>
            </a:r>
          </a:p>
        </p:txBody>
      </p:sp>
      <p:grpSp>
        <p:nvGrpSpPr>
          <p:cNvPr id="51" name="Group 5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52" name="Rectangle 5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A09EE04-0F78-4841-A765-00942DBAE654}"/>
              </a:ext>
            </a:extLst>
          </p:cNvPr>
          <p:cNvPicPr>
            <a:picLocks noChangeAspect="1"/>
          </p:cNvPicPr>
          <p:nvPr/>
        </p:nvPicPr>
        <p:blipFill>
          <a:blip r:embed="rId2" cstate="print">
            <a:alphaModFix amt="59000"/>
            <a:extLst>
              <a:ext uri="{28A0092B-C50C-407E-A947-70E740481C1C}">
                <a14:useLocalDpi xmlns:a14="http://schemas.microsoft.com/office/drawing/2010/main" val="0"/>
              </a:ext>
            </a:extLst>
          </a:blip>
          <a:stretch>
            <a:fillRect/>
          </a:stretch>
        </p:blipFill>
        <p:spPr>
          <a:xfrm>
            <a:off x="-23949" y="6311682"/>
            <a:ext cx="1331392" cy="575078"/>
          </a:xfrm>
          <a:prstGeom prst="rect">
            <a:avLst/>
          </a:prstGeom>
        </p:spPr>
      </p:pic>
      <p:sp>
        <p:nvSpPr>
          <p:cNvPr id="2" name="Slide Number Placeholder 1">
            <a:extLst>
              <a:ext uri="{FF2B5EF4-FFF2-40B4-BE49-F238E27FC236}">
                <a16:creationId xmlns:a16="http://schemas.microsoft.com/office/drawing/2014/main" id="{E11FF0B4-1F93-423C-800D-BB04F96FC5C1}"/>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4</a:t>
            </a:fld>
            <a:endParaRPr lang="en-US">
              <a:solidFill>
                <a:prstClr val="black">
                  <a:tint val="75000"/>
                </a:prstClr>
              </a:solidFill>
            </a:endParaRPr>
          </a:p>
        </p:txBody>
      </p:sp>
      <p:sp>
        <p:nvSpPr>
          <p:cNvPr id="4" name="Content Placeholder 3">
            <a:extLst>
              <a:ext uri="{FF2B5EF4-FFF2-40B4-BE49-F238E27FC236}">
                <a16:creationId xmlns:a16="http://schemas.microsoft.com/office/drawing/2014/main" id="{2A300386-C100-4236-8DA7-3066A3010568}"/>
              </a:ext>
            </a:extLst>
          </p:cNvPr>
          <p:cNvSpPr>
            <a:spLocks noGrp="1"/>
          </p:cNvSpPr>
          <p:nvPr>
            <p:ph idx="1"/>
          </p:nvPr>
        </p:nvSpPr>
        <p:spPr>
          <a:xfrm>
            <a:off x="572586" y="1540464"/>
            <a:ext cx="7886700" cy="4351338"/>
          </a:xfrm>
        </p:spPr>
        <p:txBody>
          <a:bodyPr anchor="ctr">
            <a:normAutofit/>
          </a:bodyPr>
          <a:lstStyle/>
          <a:p>
            <a:r>
              <a:rPr lang="en-US" sz="2400" dirty="0"/>
              <a:t>Mute phones</a:t>
            </a:r>
          </a:p>
          <a:p>
            <a:r>
              <a:rPr lang="en-US" sz="2400" dirty="0"/>
              <a:t>Do not place call on hold</a:t>
            </a:r>
          </a:p>
          <a:p>
            <a:r>
              <a:rPr lang="en-US" sz="2400" dirty="0"/>
              <a:t>Identify yourself </a:t>
            </a:r>
          </a:p>
          <a:p>
            <a:endParaRPr lang="en-US" sz="1700" dirty="0"/>
          </a:p>
        </p:txBody>
      </p:sp>
    </p:spTree>
    <p:extLst>
      <p:ext uri="{BB962C8B-B14F-4D97-AF65-F5344CB8AC3E}">
        <p14:creationId xmlns:p14="http://schemas.microsoft.com/office/powerpoint/2010/main" val="366973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74A4F-80D1-4009-B4EB-3572673FC418}"/>
              </a:ext>
            </a:extLst>
          </p:cNvPr>
          <p:cNvSpPr>
            <a:spLocks noGrp="1"/>
          </p:cNvSpPr>
          <p:nvPr>
            <p:ph type="title"/>
          </p:nvPr>
        </p:nvSpPr>
        <p:spPr>
          <a:xfrm>
            <a:off x="685800" y="2743200"/>
            <a:ext cx="4038599" cy="2774441"/>
          </a:xfrm>
        </p:spPr>
        <p:txBody>
          <a:bodyPr vert="horz" lIns="91440" tIns="45720" rIns="91440" bIns="45720" rtlCol="0" anchor="t">
            <a:normAutofit/>
          </a:bodyPr>
          <a:lstStyle/>
          <a:p>
            <a:pPr defTabSz="914400"/>
            <a:r>
              <a:rPr lang="en-US" sz="4800" dirty="0">
                <a:solidFill>
                  <a:schemeClr val="tx2"/>
                </a:solidFill>
              </a:rPr>
              <a:t>PMPAC Members</a:t>
            </a:r>
            <a:endParaRPr lang="en-US" sz="4700" b="1" dirty="0"/>
          </a:p>
        </p:txBody>
      </p:sp>
      <p:grpSp>
        <p:nvGrpSpPr>
          <p:cNvPr id="39" name="Group 3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40" name="Rectangle 3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595C8273-5C69-435D-8AC5-3075DBF00B46}"/>
              </a:ext>
            </a:extLst>
          </p:cNvPr>
          <p:cNvPicPr>
            <a:picLocks noChangeAspect="1"/>
          </p:cNvPicPr>
          <p:nvPr/>
        </p:nvPicPr>
        <p:blipFill>
          <a:blip r:embed="rId2" cstate="print">
            <a:alphaModFix amt="59000"/>
            <a:extLst>
              <a:ext uri="{28A0092B-C50C-407E-A947-70E740481C1C}">
                <a14:useLocalDpi xmlns:a14="http://schemas.microsoft.com/office/drawing/2010/main" val="0"/>
              </a:ext>
            </a:extLst>
          </a:blip>
          <a:stretch>
            <a:fillRect/>
          </a:stretch>
        </p:blipFill>
        <p:spPr>
          <a:xfrm>
            <a:off x="-23949" y="6311682"/>
            <a:ext cx="1331392" cy="57507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50886625"/>
              </p:ext>
            </p:extLst>
          </p:nvPr>
        </p:nvGraphicFramePr>
        <p:xfrm>
          <a:off x="3352800" y="304799"/>
          <a:ext cx="4419600" cy="6477000"/>
        </p:xfrm>
        <a:graphic>
          <a:graphicData uri="http://schemas.openxmlformats.org/drawingml/2006/table">
            <a:tbl>
              <a:tblPr>
                <a:tableStyleId>{5C22544A-7EE6-4342-B048-85BDC9FD1C3A}</a:tableStyleId>
              </a:tblPr>
              <a:tblGrid>
                <a:gridCol w="4419600">
                  <a:extLst>
                    <a:ext uri="{9D8B030D-6E8A-4147-A177-3AD203B41FA5}">
                      <a16:colId xmlns:a16="http://schemas.microsoft.com/office/drawing/2014/main" val="20000"/>
                    </a:ext>
                  </a:extLst>
                </a:gridCol>
              </a:tblGrid>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Julie Adkins, APRN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*Helga</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Brake, Pharm 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Cara</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Brock,</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Pharm 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William Campbell, DO</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Kenneth Candido,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Ankur Dave,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Raechel</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Ferry-Rooney, APRN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*Scott Glaser,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Shami Goyal,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Chris</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topher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Herndon, Pharm</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9"/>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David</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Liebovitz,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0"/>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*Garry Moreland,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RPh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1"/>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*Christina Morettin, OD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2"/>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**Edward Rentschler, DDS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3"/>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Mindy Sanders, PA</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4"/>
                  </a:ext>
                </a:extLst>
              </a:tr>
            </a:tbl>
          </a:graphicData>
        </a:graphic>
      </p:graphicFrame>
      <p:sp>
        <p:nvSpPr>
          <p:cNvPr id="3" name="Slide Number Placeholder 2">
            <a:extLst>
              <a:ext uri="{FF2B5EF4-FFF2-40B4-BE49-F238E27FC236}">
                <a16:creationId xmlns:a16="http://schemas.microsoft.com/office/drawing/2014/main" id="{45D0B146-00CC-453C-89EE-92784DCAC4D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60141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p:txBody>
          <a:bodyPr anchor="b">
            <a:normAutofit/>
          </a:bodyPr>
          <a:lstStyle/>
          <a:p>
            <a:pPr algn="ctr"/>
            <a:r>
              <a:rPr lang="en-US" sz="6000" b="1" dirty="0"/>
              <a:t>WELCOME </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B3ED4F2-118E-4E29-8999-7F06C85E76EC}"/>
              </a:ext>
            </a:extLst>
          </p:cNvPr>
          <p:cNvSpPr/>
          <p:nvPr/>
        </p:nvSpPr>
        <p:spPr>
          <a:xfrm>
            <a:off x="630936" y="2011476"/>
            <a:ext cx="7838694" cy="461665"/>
          </a:xfrm>
          <a:prstGeom prst="rect">
            <a:avLst/>
          </a:prstGeom>
        </p:spPr>
        <p:txBody>
          <a:bodyPr wrap="square">
            <a:spAutoFit/>
          </a:bodyPr>
          <a:lstStyle/>
          <a:p>
            <a:pPr marL="342900" indent="-342900">
              <a:buFont typeface="Arial" panose="020B0604020202020204" pitchFamily="34" charset="0"/>
              <a:buChar char="•"/>
            </a:pPr>
            <a:r>
              <a:rPr lang="en-US" sz="2400" dirty="0"/>
              <a:t>Approval of Meeting Minutes</a:t>
            </a:r>
          </a:p>
        </p:txBody>
      </p:sp>
      <p:pic>
        <p:nvPicPr>
          <p:cNvPr id="7" name="Content Placeholder 6"/>
          <p:cNvPicPr>
            <a:picLocks noGrp="1" noChangeAspect="1"/>
          </p:cNvPicPr>
          <p:nvPr>
            <p:ph idx="1"/>
          </p:nvPr>
        </p:nvPicPr>
        <p:blipFill>
          <a:blip r:embed="rId2"/>
          <a:stretch>
            <a:fillRect/>
          </a:stretch>
        </p:blipFill>
        <p:spPr>
          <a:xfrm>
            <a:off x="838200" y="2974182"/>
            <a:ext cx="7267575" cy="2600325"/>
          </a:xfrm>
          <a:prstGeom prst="rect">
            <a:avLst/>
          </a:prstGeom>
        </p:spPr>
      </p:pic>
      <p:sp>
        <p:nvSpPr>
          <p:cNvPr id="4" name="Slide Number Placeholder 3">
            <a:extLst>
              <a:ext uri="{FF2B5EF4-FFF2-40B4-BE49-F238E27FC236}">
                <a16:creationId xmlns:a16="http://schemas.microsoft.com/office/drawing/2014/main" id="{EDDE67AD-B749-47F1-82D6-D005EA3D110C}"/>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84010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a:bodyPr>
          <a:lstStyle/>
          <a:p>
            <a:r>
              <a:rPr lang="en-US" b="1"/>
              <a:t>Website Overview</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1" name="Content Placeholder 2">
            <a:extLst>
              <a:ext uri="{FF2B5EF4-FFF2-40B4-BE49-F238E27FC236}">
                <a16:creationId xmlns:a16="http://schemas.microsoft.com/office/drawing/2014/main" id="{A1EA64F2-BB03-43E8-AB0D-2DB15472EC95}"/>
              </a:ext>
            </a:extLst>
          </p:cNvPr>
          <p:cNvGraphicFramePr>
            <a:graphicFrameLocks/>
          </p:cNvGraphicFramePr>
          <p:nvPr>
            <p:extLst>
              <p:ext uri="{D42A27DB-BD31-4B8C-83A1-F6EECF244321}">
                <p14:modId xmlns:p14="http://schemas.microsoft.com/office/powerpoint/2010/main" val="3641847632"/>
              </p:ext>
            </p:extLst>
          </p:nvPr>
        </p:nvGraphicFramePr>
        <p:xfrm>
          <a:off x="381000" y="2113575"/>
          <a:ext cx="8305800" cy="482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Graphical user interface, text, application, chat or text message&#10;&#10;Description automatically generated">
            <a:extLst>
              <a:ext uri="{FF2B5EF4-FFF2-40B4-BE49-F238E27FC236}">
                <a16:creationId xmlns:a16="http://schemas.microsoft.com/office/drawing/2014/main" id="{4D3AA1A7-B000-435F-85F8-D2C07B46C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CD736DB8-73C0-475A-A941-7BB489C52B02}"/>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34475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630936" y="256032"/>
            <a:ext cx="7879842" cy="1014984"/>
          </a:xfrm>
        </p:spPr>
        <p:txBody>
          <a:bodyPr anchor="b">
            <a:normAutofit fontScale="90000"/>
          </a:bodyPr>
          <a:lstStyle/>
          <a:p>
            <a:pPr algn="ctr"/>
            <a:r>
              <a:rPr lang="en-US" sz="3600" b="1"/>
              <a:t>Type of graphs used to display State-wide statistics:	</a:t>
            </a:r>
            <a:endParaRPr lang="en-US" b="1" dirty="0"/>
          </a:p>
        </p:txBody>
      </p:sp>
      <p:graphicFrame>
        <p:nvGraphicFramePr>
          <p:cNvPr id="5" name="Content Placeholder 2">
            <a:extLst>
              <a:ext uri="{FF2B5EF4-FFF2-40B4-BE49-F238E27FC236}">
                <a16:creationId xmlns:a16="http://schemas.microsoft.com/office/drawing/2014/main" id="{8A98C0F1-EEDE-4F04-BF4C-9DCCA12EFD78}"/>
              </a:ext>
            </a:extLst>
          </p:cNvPr>
          <p:cNvGraphicFramePr>
            <a:graphicFrameLocks noGrp="1"/>
          </p:cNvGraphicFramePr>
          <p:nvPr>
            <p:ph idx="1"/>
            <p:extLst>
              <p:ext uri="{D42A27DB-BD31-4B8C-83A1-F6EECF244321}">
                <p14:modId xmlns:p14="http://schemas.microsoft.com/office/powerpoint/2010/main" val="287019292"/>
              </p:ext>
            </p:extLst>
          </p:nvPr>
        </p:nvGraphicFramePr>
        <p:xfrm>
          <a:off x="438700" y="1741395"/>
          <a:ext cx="8324300" cy="4504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lide Number Placeholder 2">
            <a:extLst>
              <a:ext uri="{FF2B5EF4-FFF2-40B4-BE49-F238E27FC236}">
                <a16:creationId xmlns:a16="http://schemas.microsoft.com/office/drawing/2014/main" id="{97796CE6-AF9B-4B3F-B5C0-A7EFB2CE7541}"/>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826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Call to action </a:t>
            </a:r>
          </a:p>
        </p:txBody>
      </p:sp>
      <p:sp>
        <p:nvSpPr>
          <p:cNvPr id="3" name="Content Placeholder 2"/>
          <p:cNvSpPr>
            <a:spLocks noGrp="1"/>
          </p:cNvSpPr>
          <p:nvPr>
            <p:ph idx="1"/>
          </p:nvPr>
        </p:nvSpPr>
        <p:spPr/>
        <p:txBody>
          <a:bodyPr/>
          <a:lstStyle/>
          <a:p>
            <a:pPr lvl="0"/>
            <a:r>
              <a:rPr lang="en-US" sz="3200" dirty="0"/>
              <a:t>Request Feedback </a:t>
            </a:r>
          </a:p>
          <a:p>
            <a:pPr marL="0" lvl="0" indent="0">
              <a:buNone/>
            </a:pPr>
            <a:endParaRPr lang="en-US" sz="3200" dirty="0"/>
          </a:p>
          <a:p>
            <a:pPr lvl="1">
              <a:buFont typeface="Wingdings" panose="05000000000000000000" pitchFamily="2" charset="2"/>
              <a:buChar char="v"/>
            </a:pPr>
            <a:r>
              <a:rPr lang="en-US" sz="3200" dirty="0" err="1"/>
              <a:t>Additonal</a:t>
            </a:r>
            <a:r>
              <a:rPr lang="en-US" sz="3200" dirty="0"/>
              <a:t> data for display </a:t>
            </a:r>
          </a:p>
          <a:p>
            <a:pPr lvl="1">
              <a:buFont typeface="Wingdings" panose="05000000000000000000" pitchFamily="2" charset="2"/>
              <a:buChar char="v"/>
            </a:pPr>
            <a:r>
              <a:rPr lang="en-US" sz="3200" dirty="0"/>
              <a:t>Suggested visualizations</a:t>
            </a:r>
          </a:p>
          <a:p>
            <a:pPr lvl="1">
              <a:buFont typeface="Wingdings" panose="05000000000000000000" pitchFamily="2" charset="2"/>
              <a:buChar char="v"/>
            </a:pPr>
            <a:r>
              <a:rPr lang="en-US" sz="3200" dirty="0"/>
              <a:t>Ways to provide more meaningful data</a:t>
            </a:r>
          </a:p>
          <a:p>
            <a:pPr lvl="1">
              <a:buFont typeface="Wingdings" panose="05000000000000000000" pitchFamily="2" charset="2"/>
              <a:buChar char="v"/>
            </a:pPr>
            <a:r>
              <a:rPr lang="en-US" sz="3200" dirty="0"/>
              <a:t>Improving functionality</a:t>
            </a:r>
          </a:p>
          <a:p>
            <a:endParaRPr lang="en-US" dirty="0"/>
          </a:p>
        </p:txBody>
      </p:sp>
      <p:sp>
        <p:nvSpPr>
          <p:cNvPr id="4" name="Slide Number Placeholder 3">
            <a:extLst>
              <a:ext uri="{FF2B5EF4-FFF2-40B4-BE49-F238E27FC236}">
                <a16:creationId xmlns:a16="http://schemas.microsoft.com/office/drawing/2014/main" id="{90DDE942-E3C8-4E2B-845D-DA6CCDF0B6EC}"/>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516513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39&quot; value=&quot;%n. %s&quot;/&gt;&lt;property id=&quot;20141&quot; value=&quot;No 6th 2020  PMP Advisory Committee  slides (11 6 20)&quot;/&gt;&lt;property id=&quot;20144&quot; value=&quot;0&quot;/&gt;&lt;property id=&quot;20146&quot; value=&quot;0&quot;/&gt;&lt;property id=&quot;20147&quot; value=&quot;0&quot;/&gt;&lt;property id=&quot;20148&quot; value=&quot;5&quot;/&gt;&lt;property id=&quot;20184&quot; value=&quot;7&quot;/&gt;&lt;property id=&quot;20191&quot; value=&quot;Corporate&quot;/&gt;&lt;property id=&quot;20192&quot; value=&quot;https://ahpnet.adobeconnect.com/&quot;/&gt;&lt;property id=&quot;20193&quot; value=&quot;0&quot;/&gt;&lt;property id=&quot;20519&quot; value=&quot;0&quot;/&gt;&lt;property id=&quot;20700&quot; value=&quot;0&quot;/&gt;&lt;object type=&quot;2&quot; unique_id=&quot;10002&quot;&gt;&lt;object type=&quot;3&quot; unique_id=&quot;10003&quot;&gt;&lt;property id=&quot;20148&quot; value=&quot;5&quot;/&gt;&lt;property id=&quot;20300&quot; value=&quot;Slide 1 - &amp;quot;PMP Advisory Committee&amp;quot;&quot;/&gt;&lt;property id=&quot;20307&quot; value=&quot;1076&quot;/&gt;&lt;/object&gt;&lt;object type=&quot;3&quot; unique_id=&quot;10005&quot;&gt;&lt;property id=&quot;20148&quot; value=&quot;5&quot;/&gt;&lt;property id=&quot;20300&quot; value=&quot;Slide 5 - &amp;quot;PMPAC Members&amp;quot;&quot;/&gt;&lt;property id=&quot;20307&quot; value=&quot;1078&quot;/&gt;&lt;/object&gt;&lt;object type=&quot;3&quot; unique_id=&quot;10006&quot;&gt;&lt;property id=&quot;20148&quot; value=&quot;5&quot;/&gt;&lt;property id=&quot;20300&quot; value=&quot;Slide 6 - &amp;quot;WELCOME &amp;quot;&quot;/&gt;&lt;property id=&quot;20307&quot; value=&quot;1109&quot;/&gt;&lt;/object&gt;&lt;object type=&quot;3&quot; unique_id=&quot;10007&quot;&gt;&lt;property id=&quot;20148&quot; value=&quot;5&quot;/&gt;&lt;property id=&quot;20300&quot; value=&quot;Slide 7 - &amp;quot;Website Overview&amp;quot;&quot;/&gt;&lt;property id=&quot;20307&quot; value=&quot;1079&quot;/&gt;&lt;/object&gt;&lt;object type=&quot;3&quot; unique_id=&quot;10008&quot;&gt;&lt;property id=&quot;20148&quot; value=&quot;5&quot;/&gt;&lt;property id=&quot;20300&quot; value=&quot;Slide 8 - &amp;quot;Type of graphs used to display State-wide statistics:&amp;amp;#x09;&amp;quot;&quot;/&gt;&lt;property id=&quot;20307&quot; value=&quot;1083&quot;/&gt;&lt;/object&gt;&lt;object type=&quot;3&quot; unique_id=&quot;10009&quot;&gt;&lt;property id=&quot;20148&quot; value=&quot;5&quot;/&gt;&lt;property id=&quot;20300&quot; value=&quot;Slide 9 - &amp;quot;Call to action &amp;quot;&quot;/&gt;&lt;property id=&quot;20307&quot; value=&quot;1114&quot;/&gt;&lt;/object&gt;&lt;object type=&quot;3&quot; unique_id=&quot;10010&quot;&gt;&lt;property id=&quot;20148&quot; value=&quot;5&quot;/&gt;&lt;property id=&quot;20300&quot; value=&quot;Slide 10 - &amp;quot;Website Overview&amp;quot;&quot;/&gt;&lt;property id=&quot;20307&quot; value=&quot;1117&quot;/&gt;&lt;/object&gt;&lt;object type=&quot;3&quot; unique_id=&quot;10011&quot;&gt;&lt;property id=&quot;20148&quot; value=&quot;5&quot;/&gt;&lt;property id=&quot;20300&quot; value=&quot;Slide 11 - &amp;quot;SAMHSA revisions to Part 2 Regulations for the Confidentiality of SUD Patient Records &amp;quot;&quot;/&gt;&lt;property id=&quot;20307&quot; value=&quot;256&quot;/&gt;&lt;/object&gt;&lt;object type=&quot;3&quot; unique_id=&quot;10012&quot;&gt;&lt;property id=&quot;20148&quot; value=&quot;5&quot;/&gt;&lt;property id=&quot;20300&quot; value=&quot;Slide 12 - &amp;quot;Revisions Related to PDMPs&amp;quot;&quot;/&gt;&lt;property id=&quot;20307&quot; value=&quot;1050&quot;/&gt;&lt;/object&gt;&lt;object type=&quot;3&quot; unique_id=&quot;10013&quot;&gt;&lt;property id=&quot;20148&quot; value=&quot;5&quot;/&gt;&lt;property id=&quot;20300&quot; value=&quot;Slide 13 - &amp;quot;HB3889&amp;quot;&quot;/&gt;&lt;property id=&quot;20307&quot; value=&quot;1116&quot;/&gt;&lt;/object&gt;&lt;object type=&quot;3&quot; unique_id=&quot;10014&quot;&gt;&lt;property id=&quot;20148&quot; value=&quot;5&quot;/&gt;&lt;property id=&quot;20300&quot; value=&quot;Slide 14 - &amp;quot;OTP Methadone Administrations&amp;quot;&quot;/&gt;&lt;property id=&quot;20307&quot; value=&quot;1086&quot;/&gt;&lt;/object&gt;&lt;object type=&quot;3&quot; unique_id=&quot;10015&quot;&gt;&lt;property id=&quot;20148&quot; value=&quot;5&quot;/&gt;&lt;property id=&quot;20300&quot; value=&quot;Slide 15 - &amp;quot;Website Overview&amp;quot;&quot;/&gt;&lt;property id=&quot;20307&quot; value=&quot;1112&quot;/&gt;&lt;/object&gt;&lt;object type=&quot;3&quot; unique_id=&quot;10016&quot;&gt;&lt;property id=&quot;20148&quot; value=&quot;5&quot;/&gt;&lt;property id=&quot;20300&quot; value=&quot;Slide 16 - &amp;quot;Proactive Notification System &amp;quot;&quot;/&gt;&lt;property id=&quot;20307&quot; value=&quot;1087&quot;/&gt;&lt;/object&gt;&lt;object type=&quot;3&quot; unique_id=&quot;10017&quot;&gt;&lt;property id=&quot;20148&quot; value=&quot;5&quot;/&gt;&lt;property id=&quot;20300&quot; value=&quot;Slide 17 - &amp;quot;Notification Fatigue&amp;quot;&quot;/&gt;&lt;property id=&quot;20307&quot; value=&quot;1089&quot;/&gt;&lt;/object&gt;&lt;object type=&quot;3&quot; unique_id=&quot;10018&quot;&gt;&lt;property id=&quot;20148&quot; value=&quot;5&quot;/&gt;&lt;property id=&quot;20300&quot; value=&quot;Slide 18 - &amp;quot;Clinical Tools for Guideline Implementation&amp;quot;&quot;/&gt;&lt;property id=&quot;20307&quot; value=&quot;1091&quot;/&gt;&lt;/object&gt;&lt;object type=&quot;3&quot; unique_id=&quot;10019&quot;&gt;&lt;property id=&quot;20148&quot; value=&quot;5&quot;/&gt;&lt;property id=&quot;20300&quot; value=&quot;Slide 19&quot;/&gt;&lt;property id=&quot;20307&quot; value=&quot;1105&quot;/&gt;&lt;/object&gt;&lt;object type=&quot;3&quot; unique_id=&quot;10020&quot;&gt;&lt;property id=&quot;20148&quot; value=&quot;5&quot;/&gt;&lt;property id=&quot;20300&quot; value=&quot;Slide 20 - &amp;quot;All Prescriptions&amp;quot;&quot;/&gt;&lt;property id=&quot;20307&quot; value=&quot;1093&quot;/&gt;&lt;/object&gt;&lt;object type=&quot;3&quot; unique_id=&quot;10021&quot;&gt;&lt;property id=&quot;20148&quot; value=&quot;5&quot;/&gt;&lt;property id=&quot;20300&quot; value=&quot;Slide 21 - &amp;quot;Public Act 100-0564&amp;quot;&quot;/&gt;&lt;property id=&quot;20307&quot; value=&quot;1096&quot;/&gt;&lt;/object&gt;&lt;object type=&quot;3&quot; unique_id=&quot;10022&quot;&gt;&lt;property id=&quot;20148&quot; value=&quot;5&quot;/&gt;&lt;property id=&quot;20300&quot; value=&quot;Slide 22 - &amp;quot;The PMP automated connection&amp;quot;&quot;/&gt;&lt;property id=&quot;20307&quot; value=&quot;1108&quot;/&gt;&lt;/object&gt;&lt;object type=&quot;3&quot; unique_id=&quot;10023&quot;&gt;&lt;property id=&quot;20148&quot; value=&quot;5&quot;/&gt;&lt;property id=&quot;20300&quot; value=&quot;Slide 23&quot;/&gt;&lt;property id=&quot;20307&quot; value=&quot;1056&quot;/&gt;&lt;/object&gt;&lt;object type=&quot;3&quot; unique_id=&quot;10024&quot;&gt;&lt;property id=&quot;20148&quot; value=&quot;5&quot;/&gt;&lt;property id=&quot;20300&quot; value=&quot;Slide 24 - &amp;quot;Additional PMP Projects highlighted&amp;quot;&quot;/&gt;&lt;property id=&quot;20307&quot; value=&quot;1097&quot;/&gt;&lt;/object&gt;&lt;object type=&quot;3&quot; unique_id=&quot;10025&quot;&gt;&lt;property id=&quot;20148&quot; value=&quot;5&quot;/&gt;&lt;property id=&quot;20300&quot; value=&quot;Slide 25&quot;/&gt;&lt;property id=&quot;20307&quot; value=&quot;1098&quot;/&gt;&lt;/object&gt;&lt;object type=&quot;3&quot; unique_id=&quot;10026&quot;&gt;&lt;property id=&quot;20148&quot; value=&quot;5&quot;/&gt;&lt;property id=&quot;20300&quot; value=&quot;Slide 26&quot;/&gt;&lt;property id=&quot;20307&quot; value=&quot;1070&quot;/&gt;&lt;/object&gt;&lt;object type=&quot;3&quot; unique_id=&quot;10027&quot;&gt;&lt;property id=&quot;20148&quot; value=&quot;5&quot;/&gt;&lt;property id=&quot;20300&quot; value=&quot;Slide 27 - &amp;quot;Newsletters&amp;quot;&quot;/&gt;&lt;property id=&quot;20307&quot; value=&quot;1099&quot;/&gt;&lt;/object&gt;&lt;object type=&quot;3&quot; unique_id=&quot;10028&quot;&gt;&lt;property id=&quot;20148&quot; value=&quot;5&quot;/&gt;&lt;property id=&quot;20300&quot; value=&quot;Slide 28 - &amp;quot;Lessons Learned in COVID regarding opioids&amp;quot;&quot;/&gt;&lt;property id=&quot;20307&quot; value=&quot;1094&quot;/&gt;&lt;/object&gt;&lt;object type=&quot;3&quot; unique_id=&quot;10029&quot;&gt;&lt;property id=&quot;20148&quot; value=&quot;5&quot;/&gt;&lt;property id=&quot;20300&quot; value=&quot;Slide 29 - &amp;quot;Peer Review&amp;quot;&quot;/&gt;&lt;property id=&quot;20307&quot; value=&quot;1101&quot;/&gt;&lt;/object&gt;&lt;object type=&quot;3&quot; unique_id=&quot;10030&quot;&gt;&lt;property id=&quot;20148&quot; value=&quot;5&quot;/&gt;&lt;property id=&quot;20300&quot; value=&quot;Slide 30&quot;/&gt;&lt;property id=&quot;20307&quot; value=&quot;1065&quot;/&gt;&lt;/object&gt;&lt;object type=&quot;3&quot; unique_id=&quot;10031&quot;&gt;&lt;property id=&quot;20148&quot; value=&quot;5&quot;/&gt;&lt;property id=&quot;20300&quot; value=&quot;Slide 31&quot;/&gt;&lt;property id=&quot;20307&quot; value=&quot;1066&quot;/&gt;&lt;/object&gt;&lt;object type=&quot;3&quot; unique_id=&quot;10032&quot;&gt;&lt;property id=&quot;20148&quot; value=&quot;5&quot;/&gt;&lt;property id=&quot;20300&quot; value=&quot;Slide 32 - &amp;quot;Open Discussion&amp;quot;&quot;/&gt;&lt;property id=&quot;20307&quot; value=&quot;1100&quot;/&gt;&lt;/object&gt;&lt;object type=&quot;3&quot; unique_id=&quot;10033&quot;&gt;&lt;property id=&quot;20148&quot; value=&quot;5&quot;/&gt;&lt;property id=&quot;20300&quot; value=&quot;Slide 33 - &amp;quot;Adjourn&amp;quot;&quot;/&gt;&lt;property id=&quot;20307&quot; value=&quot;1095&quot;/&gt;&lt;/object&gt;&lt;object type=&quot;3&quot; unique_id=&quot;134617&quot;&gt;&lt;property id=&quot;20148&quot; value=&quot;5&quot;/&gt;&lt;property id=&quot;20300&quot; value=&quot;Slide 2 - &amp;quot;Housekeeping: Functions&amp;quot;&quot;/&gt;&lt;property id=&quot;20307&quot; value=&quot;540&quot;/&gt;&lt;/object&gt;&lt;object type=&quot;3&quot; unique_id=&quot;134618&quot;&gt;&lt;property id=&quot;20148&quot; value=&quot;5&quot;/&gt;&lt;property id=&quot;20300&quot; value=&quot;Slide 3 - &amp;quot;Housekeeping: Communication&amp;quot;&quot;/&gt;&lt;property id=&quot;20307&quot; value=&quot;541&quot;/&gt;&lt;/object&gt;&lt;object type=&quot;3&quot; unique_id=&quot;134619&quot;&gt;&lt;property id=&quot;20148&quot; value=&quot;5&quot;/&gt;&lt;property id=&quot;20300&quot; value=&quot;Slide 4 - &amp;quot;Housekeeping&amp;quot;&quot;/&gt;&lt;property id=&quot;20307&quot; value=&quot;1077&quot;/&gt;&lt;/object&gt;&lt;/object&gt;&lt;object type=&quot;8&quot; unique_id=&quot;10066&quot;&gt;&lt;/object&gt;&lt;object type=&quot;4&quot; unique_id=&quot;10199&quot;&gt;&lt;/object&gt;&lt;object type=&quot;10&quot; unique_id=&quot;10200&quot;&gt;&lt;object type=&quot;11&quot; unique_id=&quot;10201&quot;&gt;&lt;property id=&quot;20180&quot; value=&quot;1&quot;/&gt;&lt;property id=&quot;20181&quot; value=&quot;1&quot;/&gt;&lt;property id=&quot;20183&quot; value=&quot;1&quot;/&gt;&lt;/object&gt;&lt;object type=&quot;12&quot; unique_id=&quot;1020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3D9E3C-77A4-45D6-B681-2B4E81FB6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TotalTime>
  <Words>922</Words>
  <Application>Microsoft Office PowerPoint</Application>
  <PresentationFormat>On-screen Show (4:3)</PresentationFormat>
  <Paragraphs>167</Paragraphs>
  <Slides>33</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33</vt:i4>
      </vt:variant>
    </vt:vector>
  </HeadingPairs>
  <TitlesOfParts>
    <vt:vector size="49" baseType="lpstr">
      <vt:lpstr>Arial</vt:lpstr>
      <vt:lpstr>Calibri</vt:lpstr>
      <vt:lpstr>Calibri Light</vt:lpstr>
      <vt:lpstr>Courier New</vt:lpstr>
      <vt:lpstr>Georgia Pro Cond Black</vt:lpstr>
      <vt:lpstr>Helvetica Condensed</vt:lpstr>
      <vt:lpstr>Times New Roman</vt:lpstr>
      <vt:lpstr>Tw Cen MT</vt:lpstr>
      <vt:lpstr>Tw Cen MT Condensed</vt:lpstr>
      <vt:lpstr>Wingdings</vt:lpstr>
      <vt:lpstr>Wingdings 3</vt:lpstr>
      <vt:lpstr>Office Theme</vt:lpstr>
      <vt:lpstr>3_Office Theme</vt:lpstr>
      <vt:lpstr>4_Office Theme</vt:lpstr>
      <vt:lpstr>5_Office Theme</vt:lpstr>
      <vt:lpstr>Integral</vt:lpstr>
      <vt:lpstr>PMP Advisory Committee</vt:lpstr>
      <vt:lpstr>Housekeeping: Functions</vt:lpstr>
      <vt:lpstr>Housekeeping: Communication</vt:lpstr>
      <vt:lpstr>Housekeeping</vt:lpstr>
      <vt:lpstr>PMPAC Members</vt:lpstr>
      <vt:lpstr>WELCOME </vt:lpstr>
      <vt:lpstr>Website Overview</vt:lpstr>
      <vt:lpstr>Type of graphs used to display State-wide statistics: </vt:lpstr>
      <vt:lpstr>Call to action </vt:lpstr>
      <vt:lpstr>Website Overview</vt:lpstr>
      <vt:lpstr>SAMHSA revisions to Part 2 Regulations for the Confidentiality of SUD Patient Records </vt:lpstr>
      <vt:lpstr>Revisions Related to PDMPs</vt:lpstr>
      <vt:lpstr>HB3889</vt:lpstr>
      <vt:lpstr>OTP Methadone Administrations</vt:lpstr>
      <vt:lpstr>Website Overview</vt:lpstr>
      <vt:lpstr>Proactive Notification System </vt:lpstr>
      <vt:lpstr>Notification Fatigue</vt:lpstr>
      <vt:lpstr>Clinical Tools for Guideline Implementation</vt:lpstr>
      <vt:lpstr>PowerPoint Presentation</vt:lpstr>
      <vt:lpstr>All Prescriptions</vt:lpstr>
      <vt:lpstr>Public Act 100-0564</vt:lpstr>
      <vt:lpstr>The PMP automated connection</vt:lpstr>
      <vt:lpstr>PowerPoint Presentation</vt:lpstr>
      <vt:lpstr>Additional PMP Projects highlighted</vt:lpstr>
      <vt:lpstr>PowerPoint Presentation</vt:lpstr>
      <vt:lpstr>PowerPoint Presentation</vt:lpstr>
      <vt:lpstr>Newsletters</vt:lpstr>
      <vt:lpstr>Lessons Learned in COVID regarding opioids</vt:lpstr>
      <vt:lpstr>Peer Review</vt:lpstr>
      <vt:lpstr>PowerPoint Presentation</vt:lpstr>
      <vt:lpstr>PowerPoint Presentation</vt:lpstr>
      <vt:lpstr>Open Discussion</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 Advisory Committee</dc:title>
  <dc:creator>Farooq, Amna</dc:creator>
  <cp:lastModifiedBy>Barrett, Jamie</cp:lastModifiedBy>
  <cp:revision>41</cp:revision>
  <dcterms:created xsi:type="dcterms:W3CDTF">2020-11-02T21:09:00Z</dcterms:created>
  <dcterms:modified xsi:type="dcterms:W3CDTF">2020-11-06T19:32:16Z</dcterms:modified>
</cp:coreProperties>
</file>