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4"/>
  </p:sldMasterIdLst>
  <p:notesMasterIdLst>
    <p:notesMasterId r:id="rId26"/>
  </p:notesMasterIdLst>
  <p:handoutMasterIdLst>
    <p:handoutMasterId r:id="rId27"/>
  </p:handoutMasterIdLst>
  <p:sldIdLst>
    <p:sldId id="256" r:id="rId5"/>
    <p:sldId id="1147" r:id="rId6"/>
    <p:sldId id="1148" r:id="rId7"/>
    <p:sldId id="1149" r:id="rId8"/>
    <p:sldId id="273" r:id="rId9"/>
    <p:sldId id="1165" r:id="rId10"/>
    <p:sldId id="264" r:id="rId11"/>
    <p:sldId id="1171" r:id="rId12"/>
    <p:sldId id="1152" r:id="rId13"/>
    <p:sldId id="1163" r:id="rId14"/>
    <p:sldId id="1175" r:id="rId15"/>
    <p:sldId id="1181" r:id="rId16"/>
    <p:sldId id="1182" r:id="rId17"/>
    <p:sldId id="1183" r:id="rId18"/>
    <p:sldId id="1154" r:id="rId19"/>
    <p:sldId id="1172" r:id="rId20"/>
    <p:sldId id="1173" r:id="rId21"/>
    <p:sldId id="1166" r:id="rId22"/>
    <p:sldId id="278" r:id="rId23"/>
    <p:sldId id="1155" r:id="rId24"/>
    <p:sldId id="265"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omas Johnson" initials="TJ" lastIdx="1" clrIdx="0">
    <p:extLst>
      <p:ext uri="{19B8F6BF-5375-455C-9EA6-DF929625EA0E}">
        <p15:presenceInfo xmlns:p15="http://schemas.microsoft.com/office/powerpoint/2012/main" userId="e806bffcc4436f4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A74B56-9569-42F5-88E6-43BC52B7001E}" v="569" dt="2021-08-30T19:12:33.404"/>
    <p1510:client id="{95B509DC-280D-F654-263B-49B906968B92}" v="891" dt="2021-08-30T18:48:39.861"/>
    <p1510:client id="{D410DBE4-823D-359D-7296-FAB1C1F9EDC8}" v="3" dt="2021-08-30T18:43:22.2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756" y="10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diagrams/_rels/data10.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10.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C03FB8-C09F-4753-A171-B7F4C4B92E28}" type="doc">
      <dgm:prSet loTypeId="urn:microsoft.com/office/officeart/2005/8/layout/default" loCatId="list" qsTypeId="urn:microsoft.com/office/officeart/2005/8/quickstyle/3d1" qsCatId="3D" csTypeId="urn:microsoft.com/office/officeart/2005/8/colors/accent1_2" csCatId="accent1" phldr="1"/>
      <dgm:spPr/>
      <dgm:t>
        <a:bodyPr/>
        <a:lstStyle/>
        <a:p>
          <a:endParaRPr lang="en-US"/>
        </a:p>
      </dgm:t>
    </dgm:pt>
    <dgm:pt modelId="{47A69739-A703-4CEB-B741-0E4CC487DABE}">
      <dgm:prSet phldrT="[Text]"/>
      <dgm:spPr/>
      <dgm:t>
        <a:bodyPr/>
        <a:lstStyle/>
        <a:p>
          <a:r>
            <a:rPr lang="en-US" u="sng"/>
            <a:t>6 PHYSICIANS</a:t>
          </a:r>
        </a:p>
        <a:p>
          <a:r>
            <a:rPr lang="en-US"/>
            <a:t>William Campbell, DO</a:t>
          </a:r>
        </a:p>
        <a:p>
          <a:r>
            <a:rPr lang="en-US"/>
            <a:t>Kenneth Candido, MD</a:t>
          </a:r>
        </a:p>
        <a:p>
          <a:r>
            <a:rPr lang="en-US"/>
            <a:t>Ankur Dave, MD</a:t>
          </a:r>
        </a:p>
        <a:p>
          <a:r>
            <a:rPr lang="en-US"/>
            <a:t>Scott Glaser, MD</a:t>
          </a:r>
        </a:p>
        <a:p>
          <a:r>
            <a:rPr lang="en-US" err="1"/>
            <a:t>Shami</a:t>
          </a:r>
          <a:r>
            <a:rPr lang="en-US"/>
            <a:t> Goyal, MD</a:t>
          </a:r>
        </a:p>
        <a:p>
          <a:r>
            <a:rPr lang="en-US"/>
            <a:t>David Liebovitz, MD</a:t>
          </a:r>
        </a:p>
      </dgm:t>
    </dgm:pt>
    <dgm:pt modelId="{6AFF1074-4CA9-4E7D-8461-C449B3093F4B}" type="parTrans" cxnId="{103B380E-789B-4DC3-8FBE-BA0BA53A2669}">
      <dgm:prSet/>
      <dgm:spPr/>
      <dgm:t>
        <a:bodyPr/>
        <a:lstStyle/>
        <a:p>
          <a:endParaRPr lang="en-US"/>
        </a:p>
      </dgm:t>
    </dgm:pt>
    <dgm:pt modelId="{FDC0A5C9-3396-4EF3-9FA8-AA6142D74F6A}" type="sibTrans" cxnId="{103B380E-789B-4DC3-8FBE-BA0BA53A2669}">
      <dgm:prSet/>
      <dgm:spPr/>
      <dgm:t>
        <a:bodyPr/>
        <a:lstStyle/>
        <a:p>
          <a:endParaRPr lang="en-US"/>
        </a:p>
      </dgm:t>
    </dgm:pt>
    <dgm:pt modelId="{B9B3B941-6987-4FC4-8662-D30B0B1D048B}">
      <dgm:prSet phldrT="[Text]"/>
      <dgm:spPr/>
      <dgm:t>
        <a:bodyPr/>
        <a:lstStyle/>
        <a:p>
          <a:r>
            <a:rPr lang="en-US" u="sng"/>
            <a:t>1 DENTIST </a:t>
          </a:r>
        </a:p>
        <a:p>
          <a:r>
            <a:rPr lang="en-US"/>
            <a:t>Edward Segal, DDS</a:t>
          </a:r>
        </a:p>
      </dgm:t>
    </dgm:pt>
    <dgm:pt modelId="{818778AC-F718-49B2-BAD8-85E9741501E1}" type="parTrans" cxnId="{B8CC4129-0E54-4A0E-AAF1-0D5633B3EEB5}">
      <dgm:prSet/>
      <dgm:spPr/>
      <dgm:t>
        <a:bodyPr/>
        <a:lstStyle/>
        <a:p>
          <a:endParaRPr lang="en-US"/>
        </a:p>
      </dgm:t>
    </dgm:pt>
    <dgm:pt modelId="{6F0FE358-C219-44D9-A03E-893E9C954792}" type="sibTrans" cxnId="{B8CC4129-0E54-4A0E-AAF1-0D5633B3EEB5}">
      <dgm:prSet/>
      <dgm:spPr/>
      <dgm:t>
        <a:bodyPr/>
        <a:lstStyle/>
        <a:p>
          <a:endParaRPr lang="en-US"/>
        </a:p>
      </dgm:t>
    </dgm:pt>
    <dgm:pt modelId="{6008BF84-6B16-423E-A02A-0CCED226E965}">
      <dgm:prSet/>
      <dgm:spPr/>
      <dgm:t>
        <a:bodyPr/>
        <a:lstStyle/>
        <a:p>
          <a:r>
            <a:rPr lang="en-US" u="sng"/>
            <a:t>4 PHARMACISTS</a:t>
          </a:r>
        </a:p>
        <a:p>
          <a:r>
            <a:rPr lang="en-US"/>
            <a:t>Helga Brake, Pharm D</a:t>
          </a:r>
        </a:p>
        <a:p>
          <a:r>
            <a:rPr lang="en-US"/>
            <a:t>Cara Brock, Pharm D</a:t>
          </a:r>
        </a:p>
        <a:p>
          <a:r>
            <a:rPr lang="en-US"/>
            <a:t>Chris Herndon, Pharm D</a:t>
          </a:r>
        </a:p>
        <a:p>
          <a:r>
            <a:rPr lang="en-US"/>
            <a:t>Garry Moreland, RPh</a:t>
          </a:r>
        </a:p>
      </dgm:t>
    </dgm:pt>
    <dgm:pt modelId="{2ED75D6B-1377-41C4-803F-95EB92B20618}" type="parTrans" cxnId="{C6A2DA26-E0EC-46D1-AC43-557C8C80CDD1}">
      <dgm:prSet/>
      <dgm:spPr/>
      <dgm:t>
        <a:bodyPr/>
        <a:lstStyle/>
        <a:p>
          <a:endParaRPr lang="en-US"/>
        </a:p>
      </dgm:t>
    </dgm:pt>
    <dgm:pt modelId="{6928ED9B-09A7-44C0-BEA0-21DE15DAA267}" type="sibTrans" cxnId="{C6A2DA26-E0EC-46D1-AC43-557C8C80CDD1}">
      <dgm:prSet/>
      <dgm:spPr/>
      <dgm:t>
        <a:bodyPr/>
        <a:lstStyle/>
        <a:p>
          <a:endParaRPr lang="en-US"/>
        </a:p>
      </dgm:t>
    </dgm:pt>
    <dgm:pt modelId="{9B37842D-4CDF-4537-988F-0BF720A5DF83}">
      <dgm:prSet phldrT="[Text]"/>
      <dgm:spPr/>
      <dgm:t>
        <a:bodyPr/>
        <a:lstStyle/>
        <a:p>
          <a:r>
            <a:rPr lang="en-US" u="sng"/>
            <a:t>2 ADVANCED PRACTICE REGISTERED NURSES</a:t>
          </a:r>
        </a:p>
        <a:p>
          <a:r>
            <a:rPr lang="en-US"/>
            <a:t>Julie Adkins,  APRN</a:t>
          </a:r>
        </a:p>
        <a:p>
          <a:r>
            <a:rPr lang="en-US"/>
            <a:t>Raechel Ferry-Rooney, APRN</a:t>
          </a:r>
        </a:p>
      </dgm:t>
    </dgm:pt>
    <dgm:pt modelId="{B88D114C-40F0-41D9-A6BE-A6527E7FBCA1}" type="parTrans" cxnId="{0FF0B08E-240A-4906-AF28-2068A173076A}">
      <dgm:prSet/>
      <dgm:spPr/>
      <dgm:t>
        <a:bodyPr/>
        <a:lstStyle/>
        <a:p>
          <a:endParaRPr lang="en-US"/>
        </a:p>
      </dgm:t>
    </dgm:pt>
    <dgm:pt modelId="{5A4D890D-EF3B-4C71-B53D-3B56F073EFEF}" type="sibTrans" cxnId="{0FF0B08E-240A-4906-AF28-2068A173076A}">
      <dgm:prSet/>
      <dgm:spPr/>
      <dgm:t>
        <a:bodyPr/>
        <a:lstStyle/>
        <a:p>
          <a:endParaRPr lang="en-US"/>
        </a:p>
      </dgm:t>
    </dgm:pt>
    <dgm:pt modelId="{28AF93F4-4B22-4444-AAC8-38982ADF0DB5}">
      <dgm:prSet phldrT="[Text]"/>
      <dgm:spPr/>
      <dgm:t>
        <a:bodyPr/>
        <a:lstStyle/>
        <a:p>
          <a:r>
            <a:rPr lang="en-US" u="sng"/>
            <a:t>1 OPTOMETRIST</a:t>
          </a:r>
        </a:p>
        <a:p>
          <a:r>
            <a:rPr lang="en-US"/>
            <a:t>Christina </a:t>
          </a:r>
          <a:r>
            <a:rPr lang="en-US" err="1"/>
            <a:t>Morettin</a:t>
          </a:r>
          <a:r>
            <a:rPr lang="en-US"/>
            <a:t>, OD</a:t>
          </a:r>
        </a:p>
      </dgm:t>
    </dgm:pt>
    <dgm:pt modelId="{64CF5419-552A-43E0-ABC2-3BF46FF80D57}" type="parTrans" cxnId="{FB6707F3-BD50-48EB-9047-20AC03C17982}">
      <dgm:prSet/>
      <dgm:spPr/>
      <dgm:t>
        <a:bodyPr/>
        <a:lstStyle/>
        <a:p>
          <a:endParaRPr lang="en-US"/>
        </a:p>
      </dgm:t>
    </dgm:pt>
    <dgm:pt modelId="{F74B11CC-8C93-46F9-B4A3-41812E0AD932}" type="sibTrans" cxnId="{FB6707F3-BD50-48EB-9047-20AC03C17982}">
      <dgm:prSet/>
      <dgm:spPr/>
      <dgm:t>
        <a:bodyPr/>
        <a:lstStyle/>
        <a:p>
          <a:endParaRPr lang="en-US"/>
        </a:p>
      </dgm:t>
    </dgm:pt>
    <dgm:pt modelId="{AAA2B43A-F662-470F-BE0B-7055E7706A6F}">
      <dgm:prSet phldrT="[Text]"/>
      <dgm:spPr/>
      <dgm:t>
        <a:bodyPr/>
        <a:lstStyle/>
        <a:p>
          <a:r>
            <a:rPr lang="en-US" u="sng"/>
            <a:t>1 PHYSICIAN ASSISTANT</a:t>
          </a:r>
        </a:p>
        <a:p>
          <a:r>
            <a:rPr lang="en-US"/>
            <a:t>Mindy Sanders, PA</a:t>
          </a:r>
        </a:p>
      </dgm:t>
    </dgm:pt>
    <dgm:pt modelId="{624F1B15-C95D-4A97-ADDB-C4FB4D657ECA}" type="parTrans" cxnId="{5D46CB3A-3554-4A76-BE69-1B9442BA6C02}">
      <dgm:prSet/>
      <dgm:spPr/>
      <dgm:t>
        <a:bodyPr/>
        <a:lstStyle/>
        <a:p>
          <a:endParaRPr lang="en-US"/>
        </a:p>
      </dgm:t>
    </dgm:pt>
    <dgm:pt modelId="{932C1C86-7E13-4536-8AE0-BFD09AFB26EA}" type="sibTrans" cxnId="{5D46CB3A-3554-4A76-BE69-1B9442BA6C02}">
      <dgm:prSet/>
      <dgm:spPr/>
      <dgm:t>
        <a:bodyPr/>
        <a:lstStyle/>
        <a:p>
          <a:endParaRPr lang="en-US"/>
        </a:p>
      </dgm:t>
    </dgm:pt>
    <dgm:pt modelId="{BC13DA96-AD73-4895-A29C-1EA83F3900A7}" type="pres">
      <dgm:prSet presAssocID="{8AC03FB8-C09F-4753-A171-B7F4C4B92E28}" presName="diagram" presStyleCnt="0">
        <dgm:presLayoutVars>
          <dgm:dir/>
          <dgm:resizeHandles val="exact"/>
        </dgm:presLayoutVars>
      </dgm:prSet>
      <dgm:spPr/>
    </dgm:pt>
    <dgm:pt modelId="{E5B4EF0B-DA6D-4C77-B28C-8662D6460A6A}" type="pres">
      <dgm:prSet presAssocID="{47A69739-A703-4CEB-B741-0E4CC487DABE}" presName="node" presStyleLbl="node1" presStyleIdx="0" presStyleCnt="6" custLinFactNeighborX="-262">
        <dgm:presLayoutVars>
          <dgm:bulletEnabled val="1"/>
        </dgm:presLayoutVars>
      </dgm:prSet>
      <dgm:spPr/>
    </dgm:pt>
    <dgm:pt modelId="{B9B8CC99-D0D6-4A3F-90EB-021809EB2A09}" type="pres">
      <dgm:prSet presAssocID="{FDC0A5C9-3396-4EF3-9FA8-AA6142D74F6A}" presName="sibTrans" presStyleCnt="0"/>
      <dgm:spPr/>
    </dgm:pt>
    <dgm:pt modelId="{2260903D-EEEA-4ADC-A7F5-B98FBB064C7C}" type="pres">
      <dgm:prSet presAssocID="{6008BF84-6B16-423E-A02A-0CCED226E965}" presName="node" presStyleLbl="node1" presStyleIdx="1" presStyleCnt="6">
        <dgm:presLayoutVars>
          <dgm:bulletEnabled val="1"/>
        </dgm:presLayoutVars>
      </dgm:prSet>
      <dgm:spPr/>
    </dgm:pt>
    <dgm:pt modelId="{E901BAE8-4743-4C7E-B612-5D663421CA75}" type="pres">
      <dgm:prSet presAssocID="{6928ED9B-09A7-44C0-BEA0-21DE15DAA267}" presName="sibTrans" presStyleCnt="0"/>
      <dgm:spPr/>
    </dgm:pt>
    <dgm:pt modelId="{F1AEC74D-0354-4243-ACCF-05D6D804498F}" type="pres">
      <dgm:prSet presAssocID="{B9B3B941-6987-4FC4-8662-D30B0B1D048B}" presName="node" presStyleLbl="node1" presStyleIdx="2" presStyleCnt="6">
        <dgm:presLayoutVars>
          <dgm:bulletEnabled val="1"/>
        </dgm:presLayoutVars>
      </dgm:prSet>
      <dgm:spPr/>
    </dgm:pt>
    <dgm:pt modelId="{C32AE383-1859-4B5E-B92A-D24352323E08}" type="pres">
      <dgm:prSet presAssocID="{6F0FE358-C219-44D9-A03E-893E9C954792}" presName="sibTrans" presStyleCnt="0"/>
      <dgm:spPr/>
    </dgm:pt>
    <dgm:pt modelId="{A99655FA-6ECF-40F9-AB97-56CACD9359F1}" type="pres">
      <dgm:prSet presAssocID="{9B37842D-4CDF-4537-988F-0BF720A5DF83}" presName="node" presStyleLbl="node1" presStyleIdx="3" presStyleCnt="6">
        <dgm:presLayoutVars>
          <dgm:bulletEnabled val="1"/>
        </dgm:presLayoutVars>
      </dgm:prSet>
      <dgm:spPr/>
    </dgm:pt>
    <dgm:pt modelId="{6C7D8FDA-5383-4246-9387-EBD7FC07E792}" type="pres">
      <dgm:prSet presAssocID="{5A4D890D-EF3B-4C71-B53D-3B56F073EFEF}" presName="sibTrans" presStyleCnt="0"/>
      <dgm:spPr/>
    </dgm:pt>
    <dgm:pt modelId="{661657A9-8F94-498D-8300-804F9855A70F}" type="pres">
      <dgm:prSet presAssocID="{AAA2B43A-F662-470F-BE0B-7055E7706A6F}" presName="node" presStyleLbl="node1" presStyleIdx="4" presStyleCnt="6">
        <dgm:presLayoutVars>
          <dgm:bulletEnabled val="1"/>
        </dgm:presLayoutVars>
      </dgm:prSet>
      <dgm:spPr/>
    </dgm:pt>
    <dgm:pt modelId="{F9876FF3-F200-406A-8223-CB76723B5FEB}" type="pres">
      <dgm:prSet presAssocID="{932C1C86-7E13-4536-8AE0-BFD09AFB26EA}" presName="sibTrans" presStyleCnt="0"/>
      <dgm:spPr/>
    </dgm:pt>
    <dgm:pt modelId="{47E0CC13-6A26-42F3-8B69-70DABC9CD177}" type="pres">
      <dgm:prSet presAssocID="{28AF93F4-4B22-4444-AAC8-38982ADF0DB5}" presName="node" presStyleLbl="node1" presStyleIdx="5" presStyleCnt="6">
        <dgm:presLayoutVars>
          <dgm:bulletEnabled val="1"/>
        </dgm:presLayoutVars>
      </dgm:prSet>
      <dgm:spPr/>
    </dgm:pt>
  </dgm:ptLst>
  <dgm:cxnLst>
    <dgm:cxn modelId="{B512150B-DCF7-4419-A2FD-A6A85AD7618A}" type="presOf" srcId="{47A69739-A703-4CEB-B741-0E4CC487DABE}" destId="{E5B4EF0B-DA6D-4C77-B28C-8662D6460A6A}" srcOrd="0" destOrd="0" presId="urn:microsoft.com/office/officeart/2005/8/layout/default"/>
    <dgm:cxn modelId="{103B380E-789B-4DC3-8FBE-BA0BA53A2669}" srcId="{8AC03FB8-C09F-4753-A171-B7F4C4B92E28}" destId="{47A69739-A703-4CEB-B741-0E4CC487DABE}" srcOrd="0" destOrd="0" parTransId="{6AFF1074-4CA9-4E7D-8461-C449B3093F4B}" sibTransId="{FDC0A5C9-3396-4EF3-9FA8-AA6142D74F6A}"/>
    <dgm:cxn modelId="{C6A2DA26-E0EC-46D1-AC43-557C8C80CDD1}" srcId="{8AC03FB8-C09F-4753-A171-B7F4C4B92E28}" destId="{6008BF84-6B16-423E-A02A-0CCED226E965}" srcOrd="1" destOrd="0" parTransId="{2ED75D6B-1377-41C4-803F-95EB92B20618}" sibTransId="{6928ED9B-09A7-44C0-BEA0-21DE15DAA267}"/>
    <dgm:cxn modelId="{B8CC4129-0E54-4A0E-AAF1-0D5633B3EEB5}" srcId="{8AC03FB8-C09F-4753-A171-B7F4C4B92E28}" destId="{B9B3B941-6987-4FC4-8662-D30B0B1D048B}" srcOrd="2" destOrd="0" parTransId="{818778AC-F718-49B2-BAD8-85E9741501E1}" sibTransId="{6F0FE358-C219-44D9-A03E-893E9C954792}"/>
    <dgm:cxn modelId="{522F2139-80DD-42CF-891F-17B5F60CD53E}" type="presOf" srcId="{28AF93F4-4B22-4444-AAC8-38982ADF0DB5}" destId="{47E0CC13-6A26-42F3-8B69-70DABC9CD177}" srcOrd="0" destOrd="0" presId="urn:microsoft.com/office/officeart/2005/8/layout/default"/>
    <dgm:cxn modelId="{5D46CB3A-3554-4A76-BE69-1B9442BA6C02}" srcId="{8AC03FB8-C09F-4753-A171-B7F4C4B92E28}" destId="{AAA2B43A-F662-470F-BE0B-7055E7706A6F}" srcOrd="4" destOrd="0" parTransId="{624F1B15-C95D-4A97-ADDB-C4FB4D657ECA}" sibTransId="{932C1C86-7E13-4536-8AE0-BFD09AFB26EA}"/>
    <dgm:cxn modelId="{586EB35D-0FC5-4ADB-8171-F8B7A125C32B}" type="presOf" srcId="{8AC03FB8-C09F-4753-A171-B7F4C4B92E28}" destId="{BC13DA96-AD73-4895-A29C-1EA83F3900A7}" srcOrd="0" destOrd="0" presId="urn:microsoft.com/office/officeart/2005/8/layout/default"/>
    <dgm:cxn modelId="{7015E361-49CD-4120-A994-6E999068F588}" type="presOf" srcId="{6008BF84-6B16-423E-A02A-0CCED226E965}" destId="{2260903D-EEEA-4ADC-A7F5-B98FBB064C7C}" srcOrd="0" destOrd="0" presId="urn:microsoft.com/office/officeart/2005/8/layout/default"/>
    <dgm:cxn modelId="{238A006D-F91E-4F9C-82CE-43C80492FCB8}" type="presOf" srcId="{B9B3B941-6987-4FC4-8662-D30B0B1D048B}" destId="{F1AEC74D-0354-4243-ACCF-05D6D804498F}" srcOrd="0" destOrd="0" presId="urn:microsoft.com/office/officeart/2005/8/layout/default"/>
    <dgm:cxn modelId="{32E6BC5A-A28A-4AFB-95BF-D0DF40BAF63B}" type="presOf" srcId="{9B37842D-4CDF-4537-988F-0BF720A5DF83}" destId="{A99655FA-6ECF-40F9-AB97-56CACD9359F1}" srcOrd="0" destOrd="0" presId="urn:microsoft.com/office/officeart/2005/8/layout/default"/>
    <dgm:cxn modelId="{0FF0B08E-240A-4906-AF28-2068A173076A}" srcId="{8AC03FB8-C09F-4753-A171-B7F4C4B92E28}" destId="{9B37842D-4CDF-4537-988F-0BF720A5DF83}" srcOrd="3" destOrd="0" parTransId="{B88D114C-40F0-41D9-A6BE-A6527E7FBCA1}" sibTransId="{5A4D890D-EF3B-4C71-B53D-3B56F073EFEF}"/>
    <dgm:cxn modelId="{ED5B67A2-563F-42C4-9A4C-0A3AD93C9114}" type="presOf" srcId="{AAA2B43A-F662-470F-BE0B-7055E7706A6F}" destId="{661657A9-8F94-498D-8300-804F9855A70F}" srcOrd="0" destOrd="0" presId="urn:microsoft.com/office/officeart/2005/8/layout/default"/>
    <dgm:cxn modelId="{FB6707F3-BD50-48EB-9047-20AC03C17982}" srcId="{8AC03FB8-C09F-4753-A171-B7F4C4B92E28}" destId="{28AF93F4-4B22-4444-AAC8-38982ADF0DB5}" srcOrd="5" destOrd="0" parTransId="{64CF5419-552A-43E0-ABC2-3BF46FF80D57}" sibTransId="{F74B11CC-8C93-46F9-B4A3-41812E0AD932}"/>
    <dgm:cxn modelId="{3883AB01-6E06-4E7A-B7DA-CA74C5905A04}" type="presParOf" srcId="{BC13DA96-AD73-4895-A29C-1EA83F3900A7}" destId="{E5B4EF0B-DA6D-4C77-B28C-8662D6460A6A}" srcOrd="0" destOrd="0" presId="urn:microsoft.com/office/officeart/2005/8/layout/default"/>
    <dgm:cxn modelId="{5CF97150-869E-451C-83F5-E663A616E66D}" type="presParOf" srcId="{BC13DA96-AD73-4895-A29C-1EA83F3900A7}" destId="{B9B8CC99-D0D6-4A3F-90EB-021809EB2A09}" srcOrd="1" destOrd="0" presId="urn:microsoft.com/office/officeart/2005/8/layout/default"/>
    <dgm:cxn modelId="{4C5F4A10-EE11-4289-B5C6-CAF865F33C55}" type="presParOf" srcId="{BC13DA96-AD73-4895-A29C-1EA83F3900A7}" destId="{2260903D-EEEA-4ADC-A7F5-B98FBB064C7C}" srcOrd="2" destOrd="0" presId="urn:microsoft.com/office/officeart/2005/8/layout/default"/>
    <dgm:cxn modelId="{375232D3-197B-4AF1-B7BC-1E72B87DC2F1}" type="presParOf" srcId="{BC13DA96-AD73-4895-A29C-1EA83F3900A7}" destId="{E901BAE8-4743-4C7E-B612-5D663421CA75}" srcOrd="3" destOrd="0" presId="urn:microsoft.com/office/officeart/2005/8/layout/default"/>
    <dgm:cxn modelId="{D45FA401-1C5E-4DF5-90F9-6B9A1E9CB54D}" type="presParOf" srcId="{BC13DA96-AD73-4895-A29C-1EA83F3900A7}" destId="{F1AEC74D-0354-4243-ACCF-05D6D804498F}" srcOrd="4" destOrd="0" presId="urn:microsoft.com/office/officeart/2005/8/layout/default"/>
    <dgm:cxn modelId="{C14BD3AC-A03A-4242-BA54-4E4267C75D0D}" type="presParOf" srcId="{BC13DA96-AD73-4895-A29C-1EA83F3900A7}" destId="{C32AE383-1859-4B5E-B92A-D24352323E08}" srcOrd="5" destOrd="0" presId="urn:microsoft.com/office/officeart/2005/8/layout/default"/>
    <dgm:cxn modelId="{6EC79178-BA67-4477-91A1-5302CB1C694E}" type="presParOf" srcId="{BC13DA96-AD73-4895-A29C-1EA83F3900A7}" destId="{A99655FA-6ECF-40F9-AB97-56CACD9359F1}" srcOrd="6" destOrd="0" presId="urn:microsoft.com/office/officeart/2005/8/layout/default"/>
    <dgm:cxn modelId="{BD4267BB-DE16-4200-8DB4-DA9D5AA2436E}" type="presParOf" srcId="{BC13DA96-AD73-4895-A29C-1EA83F3900A7}" destId="{6C7D8FDA-5383-4246-9387-EBD7FC07E792}" srcOrd="7" destOrd="0" presId="urn:microsoft.com/office/officeart/2005/8/layout/default"/>
    <dgm:cxn modelId="{2127C9B3-758D-443B-876C-BA2A6366CD4F}" type="presParOf" srcId="{BC13DA96-AD73-4895-A29C-1EA83F3900A7}" destId="{661657A9-8F94-498D-8300-804F9855A70F}" srcOrd="8" destOrd="0" presId="urn:microsoft.com/office/officeart/2005/8/layout/default"/>
    <dgm:cxn modelId="{8A0D429C-9451-4180-A578-68E848603B4B}" type="presParOf" srcId="{BC13DA96-AD73-4895-A29C-1EA83F3900A7}" destId="{F9876FF3-F200-406A-8223-CB76723B5FEB}" srcOrd="9" destOrd="0" presId="urn:microsoft.com/office/officeart/2005/8/layout/default"/>
    <dgm:cxn modelId="{A6989BAA-7AEF-4E5C-8E0C-E5BCEC5BC6EA}" type="presParOf" srcId="{BC13DA96-AD73-4895-A29C-1EA83F3900A7}" destId="{47E0CC13-6A26-42F3-8B69-70DABC9CD177}" srcOrd="1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8A68C54-05A1-499F-92D1-BFD53975A5C1}"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52A48CFD-6E04-4213-BA50-D9B06BAC9C74}">
      <dgm:prSet phldrT="[Text]" custT="1"/>
      <dgm:spPr/>
      <dgm:t>
        <a:bodyPr/>
        <a:lstStyle/>
        <a:p>
          <a:pPr>
            <a:lnSpc>
              <a:spcPct val="100000"/>
            </a:lnSpc>
          </a:pPr>
          <a:r>
            <a:rPr lang="en-US" sz="3500" b="0">
              <a:solidFill>
                <a:schemeClr val="tx1">
                  <a:lumMod val="50000"/>
                  <a:lumOff val="50000"/>
                </a:schemeClr>
              </a:solidFill>
            </a:rPr>
            <a:t>Association outreach</a:t>
          </a:r>
        </a:p>
      </dgm:t>
    </dgm:pt>
    <dgm:pt modelId="{060F9C34-08BE-4347-9E64-728A4A3068E2}" type="parTrans" cxnId="{CDD77FD1-C6BE-4BD6-9F80-10A4DCE19A52}">
      <dgm:prSet/>
      <dgm:spPr/>
      <dgm:t>
        <a:bodyPr/>
        <a:lstStyle/>
        <a:p>
          <a:endParaRPr lang="en-US"/>
        </a:p>
      </dgm:t>
    </dgm:pt>
    <dgm:pt modelId="{668EC7D7-EFC9-48A8-8C98-C861737722F8}" type="sibTrans" cxnId="{CDD77FD1-C6BE-4BD6-9F80-10A4DCE19A52}">
      <dgm:prSet/>
      <dgm:spPr/>
      <dgm:t>
        <a:bodyPr/>
        <a:lstStyle/>
        <a:p>
          <a:pPr>
            <a:lnSpc>
              <a:spcPct val="100000"/>
            </a:lnSpc>
          </a:pPr>
          <a:endParaRPr lang="en-US"/>
        </a:p>
      </dgm:t>
    </dgm:pt>
    <dgm:pt modelId="{A12002F5-9A6F-4E42-9DC4-E9CE0B22AB0B}">
      <dgm:prSet phldrT="[Text]"/>
      <dgm:spPr/>
      <dgm:t>
        <a:bodyPr/>
        <a:lstStyle/>
        <a:p>
          <a:pPr>
            <a:lnSpc>
              <a:spcPct val="100000"/>
            </a:lnSpc>
          </a:pPr>
          <a:r>
            <a:rPr lang="en-US">
              <a:solidFill>
                <a:schemeClr val="tx1">
                  <a:lumMod val="50000"/>
                  <a:lumOff val="50000"/>
                </a:schemeClr>
              </a:solidFill>
            </a:rPr>
            <a:t>Newsletter</a:t>
          </a:r>
        </a:p>
      </dgm:t>
    </dgm:pt>
    <dgm:pt modelId="{6098C17A-DDF8-44F7-956D-95FD4E4EAACE}" type="parTrans" cxnId="{D5F6D8D1-8150-4383-B9C9-EB01873158D9}">
      <dgm:prSet/>
      <dgm:spPr/>
      <dgm:t>
        <a:bodyPr/>
        <a:lstStyle/>
        <a:p>
          <a:endParaRPr lang="en-US"/>
        </a:p>
      </dgm:t>
    </dgm:pt>
    <dgm:pt modelId="{121C4A31-298D-44F4-B26B-7B3CD9471022}" type="sibTrans" cxnId="{D5F6D8D1-8150-4383-B9C9-EB01873158D9}">
      <dgm:prSet/>
      <dgm:spPr/>
      <dgm:t>
        <a:bodyPr/>
        <a:lstStyle/>
        <a:p>
          <a:pPr>
            <a:lnSpc>
              <a:spcPct val="100000"/>
            </a:lnSpc>
          </a:pPr>
          <a:endParaRPr lang="en-US"/>
        </a:p>
      </dgm:t>
    </dgm:pt>
    <dgm:pt modelId="{49F4F1FD-C2BF-4217-9DB3-CEF09945B0DA}">
      <dgm:prSet phldrT="[Text]"/>
      <dgm:spPr/>
      <dgm:t>
        <a:bodyPr/>
        <a:lstStyle/>
        <a:p>
          <a:pPr>
            <a:lnSpc>
              <a:spcPct val="100000"/>
            </a:lnSpc>
          </a:pPr>
          <a:r>
            <a:rPr lang="en-US">
              <a:solidFill>
                <a:schemeClr val="tx1">
                  <a:lumMod val="50000"/>
                  <a:lumOff val="50000"/>
                </a:schemeClr>
              </a:solidFill>
            </a:rPr>
            <a:t>Website changes</a:t>
          </a:r>
        </a:p>
      </dgm:t>
    </dgm:pt>
    <dgm:pt modelId="{B60BAF7E-81D7-45A5-B33C-7A6539CAF8F4}" type="parTrans" cxnId="{629838C9-A532-472E-9CDA-FC9FCEAFE7E2}">
      <dgm:prSet/>
      <dgm:spPr/>
      <dgm:t>
        <a:bodyPr/>
        <a:lstStyle/>
        <a:p>
          <a:endParaRPr lang="en-US"/>
        </a:p>
      </dgm:t>
    </dgm:pt>
    <dgm:pt modelId="{89775EFA-5592-4D40-BA10-644849C90EAA}" type="sibTrans" cxnId="{629838C9-A532-472E-9CDA-FC9FCEAFE7E2}">
      <dgm:prSet/>
      <dgm:spPr/>
      <dgm:t>
        <a:bodyPr/>
        <a:lstStyle/>
        <a:p>
          <a:pPr>
            <a:lnSpc>
              <a:spcPct val="100000"/>
            </a:lnSpc>
          </a:pPr>
          <a:endParaRPr lang="en-US"/>
        </a:p>
      </dgm:t>
    </dgm:pt>
    <dgm:pt modelId="{DAB9197F-6785-4C9F-B6E9-150FFBF2B1EF}">
      <dgm:prSet phldrT="[Text]"/>
      <dgm:spPr/>
      <dgm:t>
        <a:bodyPr/>
        <a:lstStyle/>
        <a:p>
          <a:pPr>
            <a:lnSpc>
              <a:spcPct val="100000"/>
            </a:lnSpc>
          </a:pPr>
          <a:r>
            <a:rPr lang="en-US">
              <a:solidFill>
                <a:schemeClr val="tx1">
                  <a:lumMod val="50000"/>
                  <a:lumOff val="50000"/>
                </a:schemeClr>
              </a:solidFill>
            </a:rPr>
            <a:t>Social media</a:t>
          </a:r>
        </a:p>
      </dgm:t>
    </dgm:pt>
    <dgm:pt modelId="{701E5436-5592-4650-A5E3-07CED4053A97}" type="parTrans" cxnId="{DB07203A-8DB2-45D9-8D59-798B5EEFF156}">
      <dgm:prSet/>
      <dgm:spPr/>
      <dgm:t>
        <a:bodyPr/>
        <a:lstStyle/>
        <a:p>
          <a:endParaRPr lang="en-US"/>
        </a:p>
      </dgm:t>
    </dgm:pt>
    <dgm:pt modelId="{9D3284DC-642A-4A8B-AFAC-A948533F0108}" type="sibTrans" cxnId="{DB07203A-8DB2-45D9-8D59-798B5EEFF156}">
      <dgm:prSet/>
      <dgm:spPr/>
      <dgm:t>
        <a:bodyPr/>
        <a:lstStyle/>
        <a:p>
          <a:endParaRPr lang="en-US"/>
        </a:p>
      </dgm:t>
    </dgm:pt>
    <dgm:pt modelId="{853C1378-A8D4-47DB-8757-492011802B91}" type="pres">
      <dgm:prSet presAssocID="{58A68C54-05A1-499F-92D1-BFD53975A5C1}" presName="root" presStyleCnt="0">
        <dgm:presLayoutVars>
          <dgm:dir/>
          <dgm:resizeHandles val="exact"/>
        </dgm:presLayoutVars>
      </dgm:prSet>
      <dgm:spPr/>
    </dgm:pt>
    <dgm:pt modelId="{E91C7193-B6B4-4F9D-97E4-1F32E9A19B23}" type="pres">
      <dgm:prSet presAssocID="{52A48CFD-6E04-4213-BA50-D9B06BAC9C74}" presName="compNode" presStyleCnt="0"/>
      <dgm:spPr/>
    </dgm:pt>
    <dgm:pt modelId="{F55D86BC-26B5-4C6F-A90A-18741086AE0F}" type="pres">
      <dgm:prSet presAssocID="{52A48CFD-6E04-4213-BA50-D9B06BAC9C7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gaphone"/>
        </a:ext>
      </dgm:extLst>
    </dgm:pt>
    <dgm:pt modelId="{7E7A45DE-8AF3-4661-8E3D-90946A6EE692}" type="pres">
      <dgm:prSet presAssocID="{52A48CFD-6E04-4213-BA50-D9B06BAC9C74}" presName="spaceRect" presStyleCnt="0"/>
      <dgm:spPr/>
    </dgm:pt>
    <dgm:pt modelId="{E0331C32-053E-41A3-9965-AAEEDE789B94}" type="pres">
      <dgm:prSet presAssocID="{52A48CFD-6E04-4213-BA50-D9B06BAC9C74}" presName="textRect" presStyleLbl="revTx" presStyleIdx="0" presStyleCnt="4">
        <dgm:presLayoutVars>
          <dgm:chMax val="1"/>
          <dgm:chPref val="1"/>
        </dgm:presLayoutVars>
      </dgm:prSet>
      <dgm:spPr/>
    </dgm:pt>
    <dgm:pt modelId="{546BB2B8-1133-4B28-94AA-4B553C189702}" type="pres">
      <dgm:prSet presAssocID="{668EC7D7-EFC9-48A8-8C98-C861737722F8}" presName="sibTrans" presStyleCnt="0"/>
      <dgm:spPr/>
    </dgm:pt>
    <dgm:pt modelId="{77151DBD-8CBD-4E8E-86F5-1350C28E255F}" type="pres">
      <dgm:prSet presAssocID="{A12002F5-9A6F-4E42-9DC4-E9CE0B22AB0B}" presName="compNode" presStyleCnt="0"/>
      <dgm:spPr/>
    </dgm:pt>
    <dgm:pt modelId="{146D3440-4D9B-4E71-8CF8-90770959460B}" type="pres">
      <dgm:prSet presAssocID="{A12002F5-9A6F-4E42-9DC4-E9CE0B22AB0B}"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Open envelope"/>
        </a:ext>
      </dgm:extLst>
    </dgm:pt>
    <dgm:pt modelId="{7AA43D3E-6200-4AC7-8B0B-D6967BA75FB6}" type="pres">
      <dgm:prSet presAssocID="{A12002F5-9A6F-4E42-9DC4-E9CE0B22AB0B}" presName="spaceRect" presStyleCnt="0"/>
      <dgm:spPr/>
    </dgm:pt>
    <dgm:pt modelId="{0FCE0B4F-43F9-4BC8-AA34-5E2DC68B514C}" type="pres">
      <dgm:prSet presAssocID="{A12002F5-9A6F-4E42-9DC4-E9CE0B22AB0B}" presName="textRect" presStyleLbl="revTx" presStyleIdx="1" presStyleCnt="4">
        <dgm:presLayoutVars>
          <dgm:chMax val="1"/>
          <dgm:chPref val="1"/>
        </dgm:presLayoutVars>
      </dgm:prSet>
      <dgm:spPr/>
    </dgm:pt>
    <dgm:pt modelId="{EDD14C9C-D517-478B-BE34-B692B658308B}" type="pres">
      <dgm:prSet presAssocID="{121C4A31-298D-44F4-B26B-7B3CD9471022}" presName="sibTrans" presStyleCnt="0"/>
      <dgm:spPr/>
    </dgm:pt>
    <dgm:pt modelId="{9994BE8B-08ED-4615-B983-14E9A56B2C3D}" type="pres">
      <dgm:prSet presAssocID="{49F4F1FD-C2BF-4217-9DB3-CEF09945B0DA}" presName="compNode" presStyleCnt="0"/>
      <dgm:spPr/>
    </dgm:pt>
    <dgm:pt modelId="{760497BC-FE7C-4C4C-AD2C-FD6FB0C61A40}" type="pres">
      <dgm:prSet presAssocID="{49F4F1FD-C2BF-4217-9DB3-CEF09945B0D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nitor"/>
        </a:ext>
      </dgm:extLst>
    </dgm:pt>
    <dgm:pt modelId="{ECD09CFD-70C1-4C1B-B8E2-307CDA2A0824}" type="pres">
      <dgm:prSet presAssocID="{49F4F1FD-C2BF-4217-9DB3-CEF09945B0DA}" presName="spaceRect" presStyleCnt="0"/>
      <dgm:spPr/>
    </dgm:pt>
    <dgm:pt modelId="{0D44960C-DA9F-4941-846E-AAA159A45E57}" type="pres">
      <dgm:prSet presAssocID="{49F4F1FD-C2BF-4217-9DB3-CEF09945B0DA}" presName="textRect" presStyleLbl="revTx" presStyleIdx="2" presStyleCnt="4">
        <dgm:presLayoutVars>
          <dgm:chMax val="1"/>
          <dgm:chPref val="1"/>
        </dgm:presLayoutVars>
      </dgm:prSet>
      <dgm:spPr/>
    </dgm:pt>
    <dgm:pt modelId="{3213B0CC-B65D-490C-BF24-D73AD17AF218}" type="pres">
      <dgm:prSet presAssocID="{89775EFA-5592-4D40-BA10-644849C90EAA}" presName="sibTrans" presStyleCnt="0"/>
      <dgm:spPr/>
    </dgm:pt>
    <dgm:pt modelId="{FE27D915-BCDD-4354-8B7B-37DF83423E50}" type="pres">
      <dgm:prSet presAssocID="{DAB9197F-6785-4C9F-B6E9-150FFBF2B1EF}" presName="compNode" presStyleCnt="0"/>
      <dgm:spPr/>
    </dgm:pt>
    <dgm:pt modelId="{9B73C65A-A080-4087-B591-E724CC10FE59}" type="pres">
      <dgm:prSet presAssocID="{DAB9197F-6785-4C9F-B6E9-150FFBF2B1EF}"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at"/>
        </a:ext>
      </dgm:extLst>
    </dgm:pt>
    <dgm:pt modelId="{80470AB2-653C-4731-AF7D-E084BE55B9C6}" type="pres">
      <dgm:prSet presAssocID="{DAB9197F-6785-4C9F-B6E9-150FFBF2B1EF}" presName="spaceRect" presStyleCnt="0"/>
      <dgm:spPr/>
    </dgm:pt>
    <dgm:pt modelId="{954F3D28-9386-47CF-B8CB-0BCA33664724}" type="pres">
      <dgm:prSet presAssocID="{DAB9197F-6785-4C9F-B6E9-150FFBF2B1EF}" presName="textRect" presStyleLbl="revTx" presStyleIdx="3" presStyleCnt="4">
        <dgm:presLayoutVars>
          <dgm:chMax val="1"/>
          <dgm:chPref val="1"/>
        </dgm:presLayoutVars>
      </dgm:prSet>
      <dgm:spPr/>
    </dgm:pt>
  </dgm:ptLst>
  <dgm:cxnLst>
    <dgm:cxn modelId="{9343F403-C975-40A8-A4CA-27E86B8117E6}" type="presOf" srcId="{49F4F1FD-C2BF-4217-9DB3-CEF09945B0DA}" destId="{0D44960C-DA9F-4941-846E-AAA159A45E57}" srcOrd="0" destOrd="0" presId="urn:microsoft.com/office/officeart/2018/2/layout/IconLabelList"/>
    <dgm:cxn modelId="{3EA6961C-6BAA-4B55-A166-03C9FEE1FE29}" type="presOf" srcId="{DAB9197F-6785-4C9F-B6E9-150FFBF2B1EF}" destId="{954F3D28-9386-47CF-B8CB-0BCA33664724}" srcOrd="0" destOrd="0" presId="urn:microsoft.com/office/officeart/2018/2/layout/IconLabelList"/>
    <dgm:cxn modelId="{24520F25-850C-44F1-AD00-D58D0CF749BB}" type="presOf" srcId="{58A68C54-05A1-499F-92D1-BFD53975A5C1}" destId="{853C1378-A8D4-47DB-8757-492011802B91}" srcOrd="0" destOrd="0" presId="urn:microsoft.com/office/officeart/2018/2/layout/IconLabelList"/>
    <dgm:cxn modelId="{DB07203A-8DB2-45D9-8D59-798B5EEFF156}" srcId="{58A68C54-05A1-499F-92D1-BFD53975A5C1}" destId="{DAB9197F-6785-4C9F-B6E9-150FFBF2B1EF}" srcOrd="3" destOrd="0" parTransId="{701E5436-5592-4650-A5E3-07CED4053A97}" sibTransId="{9D3284DC-642A-4A8B-AFAC-A948533F0108}"/>
    <dgm:cxn modelId="{7076696E-7D22-46D5-828C-4B83C1D4F93E}" type="presOf" srcId="{A12002F5-9A6F-4E42-9DC4-E9CE0B22AB0B}" destId="{0FCE0B4F-43F9-4BC8-AA34-5E2DC68B514C}" srcOrd="0" destOrd="0" presId="urn:microsoft.com/office/officeart/2018/2/layout/IconLabelList"/>
    <dgm:cxn modelId="{629838C9-A532-472E-9CDA-FC9FCEAFE7E2}" srcId="{58A68C54-05A1-499F-92D1-BFD53975A5C1}" destId="{49F4F1FD-C2BF-4217-9DB3-CEF09945B0DA}" srcOrd="2" destOrd="0" parTransId="{B60BAF7E-81D7-45A5-B33C-7A6539CAF8F4}" sibTransId="{89775EFA-5592-4D40-BA10-644849C90EAA}"/>
    <dgm:cxn modelId="{CDD77FD1-C6BE-4BD6-9F80-10A4DCE19A52}" srcId="{58A68C54-05A1-499F-92D1-BFD53975A5C1}" destId="{52A48CFD-6E04-4213-BA50-D9B06BAC9C74}" srcOrd="0" destOrd="0" parTransId="{060F9C34-08BE-4347-9E64-728A4A3068E2}" sibTransId="{668EC7D7-EFC9-48A8-8C98-C861737722F8}"/>
    <dgm:cxn modelId="{D5F6D8D1-8150-4383-B9C9-EB01873158D9}" srcId="{58A68C54-05A1-499F-92D1-BFD53975A5C1}" destId="{A12002F5-9A6F-4E42-9DC4-E9CE0B22AB0B}" srcOrd="1" destOrd="0" parTransId="{6098C17A-DDF8-44F7-956D-95FD4E4EAACE}" sibTransId="{121C4A31-298D-44F4-B26B-7B3CD9471022}"/>
    <dgm:cxn modelId="{BF8F2CDC-E850-4FF5-9523-7FD78620CCB7}" type="presOf" srcId="{52A48CFD-6E04-4213-BA50-D9B06BAC9C74}" destId="{E0331C32-053E-41A3-9965-AAEEDE789B94}" srcOrd="0" destOrd="0" presId="urn:microsoft.com/office/officeart/2018/2/layout/IconLabelList"/>
    <dgm:cxn modelId="{7C2B026B-78B8-43DB-8E91-C56833BB743E}" type="presParOf" srcId="{853C1378-A8D4-47DB-8757-492011802B91}" destId="{E91C7193-B6B4-4F9D-97E4-1F32E9A19B23}" srcOrd="0" destOrd="0" presId="urn:microsoft.com/office/officeart/2018/2/layout/IconLabelList"/>
    <dgm:cxn modelId="{628A42C1-4B41-4092-BD72-0F89E9A17199}" type="presParOf" srcId="{E91C7193-B6B4-4F9D-97E4-1F32E9A19B23}" destId="{F55D86BC-26B5-4C6F-A90A-18741086AE0F}" srcOrd="0" destOrd="0" presId="urn:microsoft.com/office/officeart/2018/2/layout/IconLabelList"/>
    <dgm:cxn modelId="{37C9087E-54FB-4D05-BBD9-F620556DC3ED}" type="presParOf" srcId="{E91C7193-B6B4-4F9D-97E4-1F32E9A19B23}" destId="{7E7A45DE-8AF3-4661-8E3D-90946A6EE692}" srcOrd="1" destOrd="0" presId="urn:microsoft.com/office/officeart/2018/2/layout/IconLabelList"/>
    <dgm:cxn modelId="{B2AF582C-A18B-4D2D-B06B-DF3075AD7B56}" type="presParOf" srcId="{E91C7193-B6B4-4F9D-97E4-1F32E9A19B23}" destId="{E0331C32-053E-41A3-9965-AAEEDE789B94}" srcOrd="2" destOrd="0" presId="urn:microsoft.com/office/officeart/2018/2/layout/IconLabelList"/>
    <dgm:cxn modelId="{0E9C5694-F541-4345-B47D-B8AFEBA2374D}" type="presParOf" srcId="{853C1378-A8D4-47DB-8757-492011802B91}" destId="{546BB2B8-1133-4B28-94AA-4B553C189702}" srcOrd="1" destOrd="0" presId="urn:microsoft.com/office/officeart/2018/2/layout/IconLabelList"/>
    <dgm:cxn modelId="{3C218E46-8462-4BDE-9A81-D34538A0E477}" type="presParOf" srcId="{853C1378-A8D4-47DB-8757-492011802B91}" destId="{77151DBD-8CBD-4E8E-86F5-1350C28E255F}" srcOrd="2" destOrd="0" presId="urn:microsoft.com/office/officeart/2018/2/layout/IconLabelList"/>
    <dgm:cxn modelId="{A7C75940-01D2-4FBD-8E03-885C9674509C}" type="presParOf" srcId="{77151DBD-8CBD-4E8E-86F5-1350C28E255F}" destId="{146D3440-4D9B-4E71-8CF8-90770959460B}" srcOrd="0" destOrd="0" presId="urn:microsoft.com/office/officeart/2018/2/layout/IconLabelList"/>
    <dgm:cxn modelId="{52F4BEE2-4C94-4AF0-99DC-C753693622A8}" type="presParOf" srcId="{77151DBD-8CBD-4E8E-86F5-1350C28E255F}" destId="{7AA43D3E-6200-4AC7-8B0B-D6967BA75FB6}" srcOrd="1" destOrd="0" presId="urn:microsoft.com/office/officeart/2018/2/layout/IconLabelList"/>
    <dgm:cxn modelId="{C6FB56FA-0D95-432A-88C5-801C51A6EA1F}" type="presParOf" srcId="{77151DBD-8CBD-4E8E-86F5-1350C28E255F}" destId="{0FCE0B4F-43F9-4BC8-AA34-5E2DC68B514C}" srcOrd="2" destOrd="0" presId="urn:microsoft.com/office/officeart/2018/2/layout/IconLabelList"/>
    <dgm:cxn modelId="{A28E8A84-FC75-479B-9D3F-E49AD94034B7}" type="presParOf" srcId="{853C1378-A8D4-47DB-8757-492011802B91}" destId="{EDD14C9C-D517-478B-BE34-B692B658308B}" srcOrd="3" destOrd="0" presId="urn:microsoft.com/office/officeart/2018/2/layout/IconLabelList"/>
    <dgm:cxn modelId="{40BE9EEF-381F-442A-86CD-B48DDC9C01C2}" type="presParOf" srcId="{853C1378-A8D4-47DB-8757-492011802B91}" destId="{9994BE8B-08ED-4615-B983-14E9A56B2C3D}" srcOrd="4" destOrd="0" presId="urn:microsoft.com/office/officeart/2018/2/layout/IconLabelList"/>
    <dgm:cxn modelId="{C1DAE08B-160F-4445-8A2A-27EB44EB9D32}" type="presParOf" srcId="{9994BE8B-08ED-4615-B983-14E9A56B2C3D}" destId="{760497BC-FE7C-4C4C-AD2C-FD6FB0C61A40}" srcOrd="0" destOrd="0" presId="urn:microsoft.com/office/officeart/2018/2/layout/IconLabelList"/>
    <dgm:cxn modelId="{25DB11F9-F386-4BAD-934D-1262F5940399}" type="presParOf" srcId="{9994BE8B-08ED-4615-B983-14E9A56B2C3D}" destId="{ECD09CFD-70C1-4C1B-B8E2-307CDA2A0824}" srcOrd="1" destOrd="0" presId="urn:microsoft.com/office/officeart/2018/2/layout/IconLabelList"/>
    <dgm:cxn modelId="{95BB58DB-86C1-42CA-8536-55162E22CCEC}" type="presParOf" srcId="{9994BE8B-08ED-4615-B983-14E9A56B2C3D}" destId="{0D44960C-DA9F-4941-846E-AAA159A45E57}" srcOrd="2" destOrd="0" presId="urn:microsoft.com/office/officeart/2018/2/layout/IconLabelList"/>
    <dgm:cxn modelId="{D9E6CEBE-68F0-4083-833B-F177FCFD57E3}" type="presParOf" srcId="{853C1378-A8D4-47DB-8757-492011802B91}" destId="{3213B0CC-B65D-490C-BF24-D73AD17AF218}" srcOrd="5" destOrd="0" presId="urn:microsoft.com/office/officeart/2018/2/layout/IconLabelList"/>
    <dgm:cxn modelId="{38A7DD52-F887-47EB-83C4-5E36A17104AC}" type="presParOf" srcId="{853C1378-A8D4-47DB-8757-492011802B91}" destId="{FE27D915-BCDD-4354-8B7B-37DF83423E50}" srcOrd="6" destOrd="0" presId="urn:microsoft.com/office/officeart/2018/2/layout/IconLabelList"/>
    <dgm:cxn modelId="{6693364D-2BBB-4F43-B2AA-E2C7DF187D6D}" type="presParOf" srcId="{FE27D915-BCDD-4354-8B7B-37DF83423E50}" destId="{9B73C65A-A080-4087-B591-E724CC10FE59}" srcOrd="0" destOrd="0" presId="urn:microsoft.com/office/officeart/2018/2/layout/IconLabelList"/>
    <dgm:cxn modelId="{720B96B3-2DEB-4801-BF66-E4ECD71C683E}" type="presParOf" srcId="{FE27D915-BCDD-4354-8B7B-37DF83423E50}" destId="{80470AB2-653C-4731-AF7D-E084BE55B9C6}" srcOrd="1" destOrd="0" presId="urn:microsoft.com/office/officeart/2018/2/layout/IconLabelList"/>
    <dgm:cxn modelId="{902F8F51-FB94-489E-BA33-80D748C50A01}" type="presParOf" srcId="{FE27D915-BCDD-4354-8B7B-37DF83423E50}" destId="{954F3D28-9386-47CF-B8CB-0BCA33664724}"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7878D1-8E9D-4D38-9DF2-58D0F4638065}" type="doc">
      <dgm:prSet loTypeId="urn:diagrams.loki3.com/VaryingWidthList" loCatId="list" qsTypeId="urn:microsoft.com/office/officeart/2005/8/quickstyle/3d1" qsCatId="3D" csTypeId="urn:microsoft.com/office/officeart/2005/8/colors/accent1_2" csCatId="accent1" phldr="1"/>
      <dgm:spPr/>
      <dgm:t>
        <a:bodyPr/>
        <a:lstStyle/>
        <a:p>
          <a:endParaRPr lang="en-US"/>
        </a:p>
      </dgm:t>
    </dgm:pt>
    <dgm:pt modelId="{121F0164-1F36-48A7-A1D4-72BA44DF25FA}">
      <dgm:prSet custT="1"/>
      <dgm:spPr/>
      <dgm:t>
        <a:bodyPr/>
        <a:lstStyle/>
        <a:p>
          <a:pPr marL="171450" lvl="1" indent="0" algn="l" defTabSz="711200">
            <a:lnSpc>
              <a:spcPct val="90000"/>
            </a:lnSpc>
            <a:spcBef>
              <a:spcPct val="0"/>
            </a:spcBef>
            <a:spcAft>
              <a:spcPct val="15000"/>
            </a:spcAft>
            <a:buFont typeface="+mj-lt"/>
            <a:buAutoNum type="arabicPeriod"/>
          </a:pPr>
          <a:endParaRPr lang="en-US" sz="1600"/>
        </a:p>
      </dgm:t>
    </dgm:pt>
    <dgm:pt modelId="{2BE9835F-D8C5-48F0-B707-D6D9185D580A}" type="parTrans" cxnId="{7A571C2B-137E-4C16-8FDD-95610297B6E3}">
      <dgm:prSet/>
      <dgm:spPr/>
      <dgm:t>
        <a:bodyPr/>
        <a:lstStyle/>
        <a:p>
          <a:endParaRPr lang="en-US"/>
        </a:p>
      </dgm:t>
    </dgm:pt>
    <dgm:pt modelId="{AD553678-897C-44F7-AEA8-3A3431D17CC9}" type="sibTrans" cxnId="{7A571C2B-137E-4C16-8FDD-95610297B6E3}">
      <dgm:prSet/>
      <dgm:spPr/>
      <dgm:t>
        <a:bodyPr/>
        <a:lstStyle/>
        <a:p>
          <a:endParaRPr lang="en-US"/>
        </a:p>
      </dgm:t>
    </dgm:pt>
    <dgm:pt modelId="{F217B180-7BC2-4271-A240-5F3A8B6FC111}">
      <dgm:prSet custT="1"/>
      <dgm:spPr/>
      <dgm:t>
        <a:bodyPr/>
        <a:lstStyle/>
        <a:p>
          <a:pPr marL="171450" lvl="1" indent="0" algn="l" defTabSz="711200">
            <a:lnSpc>
              <a:spcPct val="90000"/>
            </a:lnSpc>
            <a:spcBef>
              <a:spcPct val="0"/>
            </a:spcBef>
            <a:spcAft>
              <a:spcPct val="15000"/>
            </a:spcAft>
            <a:buFont typeface="+mj-lt"/>
            <a:buAutoNum type="arabicPeriod"/>
          </a:pPr>
          <a:endParaRPr lang="en-US" sz="1600"/>
        </a:p>
      </dgm:t>
    </dgm:pt>
    <dgm:pt modelId="{276A4FA9-2B43-4690-BBB0-BCF6578D681D}" type="parTrans" cxnId="{4F84EBFC-CDCB-4E8E-A99B-448137E0F08A}">
      <dgm:prSet/>
      <dgm:spPr/>
      <dgm:t>
        <a:bodyPr/>
        <a:lstStyle/>
        <a:p>
          <a:endParaRPr lang="en-US"/>
        </a:p>
      </dgm:t>
    </dgm:pt>
    <dgm:pt modelId="{97EDE300-FF75-4866-9E8B-9D6E64475040}" type="sibTrans" cxnId="{4F84EBFC-CDCB-4E8E-A99B-448137E0F08A}">
      <dgm:prSet/>
      <dgm:spPr/>
      <dgm:t>
        <a:bodyPr/>
        <a:lstStyle/>
        <a:p>
          <a:endParaRPr lang="en-US"/>
        </a:p>
      </dgm:t>
    </dgm:pt>
    <dgm:pt modelId="{B6B47774-F5E5-4FFB-81C0-D757E3029021}">
      <dgm:prSet custT="1"/>
      <dgm:spPr/>
      <dgm:t>
        <a:bodyPr/>
        <a:lstStyle/>
        <a:p>
          <a:pPr marL="171450" lvl="1" indent="0" algn="l" defTabSz="711200">
            <a:lnSpc>
              <a:spcPct val="90000"/>
            </a:lnSpc>
            <a:spcBef>
              <a:spcPct val="0"/>
            </a:spcBef>
            <a:spcAft>
              <a:spcPct val="15000"/>
            </a:spcAft>
            <a:buFont typeface="+mj-lt"/>
            <a:buAutoNum type="arabicPeriod"/>
          </a:pPr>
          <a:endParaRPr lang="en-US" sz="1600"/>
        </a:p>
      </dgm:t>
    </dgm:pt>
    <dgm:pt modelId="{ED3A9122-8728-4E98-A0D3-96AFB830C2E0}" type="parTrans" cxnId="{A8A1D2D2-9102-4D51-B5F7-43D267E840B1}">
      <dgm:prSet/>
      <dgm:spPr/>
      <dgm:t>
        <a:bodyPr/>
        <a:lstStyle/>
        <a:p>
          <a:endParaRPr lang="en-US"/>
        </a:p>
      </dgm:t>
    </dgm:pt>
    <dgm:pt modelId="{36D62AAB-BA43-4434-B18F-EFF0AE22FD8B}" type="sibTrans" cxnId="{A8A1D2D2-9102-4D51-B5F7-43D267E840B1}">
      <dgm:prSet/>
      <dgm:spPr/>
      <dgm:t>
        <a:bodyPr/>
        <a:lstStyle/>
        <a:p>
          <a:endParaRPr lang="en-US"/>
        </a:p>
      </dgm:t>
    </dgm:pt>
    <dgm:pt modelId="{31C95B7D-34C8-48B9-93E0-7B90197EB5F5}">
      <dgm:prSet phldrT="[Text]" custT="1"/>
      <dgm:spPr/>
      <dgm:t>
        <a:bodyPr/>
        <a:lstStyle/>
        <a:p>
          <a:pPr marL="171450" lvl="1" indent="0" algn="l" defTabSz="711200">
            <a:lnSpc>
              <a:spcPct val="100000"/>
            </a:lnSpc>
            <a:spcBef>
              <a:spcPct val="0"/>
            </a:spcBef>
            <a:spcAft>
              <a:spcPct val="15000"/>
            </a:spcAft>
            <a:buFont typeface="+mj-lt"/>
            <a:buNone/>
          </a:pPr>
          <a:r>
            <a:rPr lang="en-US" sz="1600"/>
            <a:t>3. Review and Recommend the following for inclusion or distribution</a:t>
          </a:r>
        </a:p>
      </dgm:t>
    </dgm:pt>
    <dgm:pt modelId="{14CADB97-B21D-4BE9-8233-AF627E5792BA}" type="parTrans" cxnId="{A713D91D-FEC9-4903-A29D-1CA8BFB2F22C}">
      <dgm:prSet/>
      <dgm:spPr/>
      <dgm:t>
        <a:bodyPr/>
        <a:lstStyle/>
        <a:p>
          <a:endParaRPr lang="en-US"/>
        </a:p>
      </dgm:t>
    </dgm:pt>
    <dgm:pt modelId="{DC06D7CC-6FB7-4C65-808A-20071849E93B}" type="sibTrans" cxnId="{A713D91D-FEC9-4903-A29D-1CA8BFB2F22C}">
      <dgm:prSet/>
      <dgm:spPr/>
      <dgm:t>
        <a:bodyPr/>
        <a:lstStyle/>
        <a:p>
          <a:endParaRPr lang="en-US"/>
        </a:p>
      </dgm:t>
    </dgm:pt>
    <dgm:pt modelId="{6A9E79B9-D7C8-484A-84A8-D900DF1C6F6F}">
      <dgm:prSet phldrT="[Text]" custT="1"/>
      <dgm:spPr/>
      <dgm:t>
        <a:bodyPr/>
        <a:lstStyle/>
        <a:p>
          <a:pPr marL="687388" lvl="1" indent="0" algn="l" defTabSz="711200">
            <a:lnSpc>
              <a:spcPct val="100000"/>
            </a:lnSpc>
            <a:spcBef>
              <a:spcPct val="0"/>
            </a:spcBef>
            <a:spcAft>
              <a:spcPct val="15000"/>
            </a:spcAft>
            <a:buFont typeface="Arial" panose="020B0604020202020204" pitchFamily="34" charset="0"/>
            <a:buChar char="•"/>
          </a:pPr>
          <a:r>
            <a:rPr lang="en-US" sz="1600"/>
            <a:t> Guidelines</a:t>
          </a:r>
        </a:p>
      </dgm:t>
    </dgm:pt>
    <dgm:pt modelId="{66226CBD-FAB7-4C91-ACD9-15FA28ED0537}" type="parTrans" cxnId="{027C1FFF-1829-4623-A513-4FC5C603710C}">
      <dgm:prSet/>
      <dgm:spPr/>
      <dgm:t>
        <a:bodyPr/>
        <a:lstStyle/>
        <a:p>
          <a:endParaRPr lang="en-US"/>
        </a:p>
      </dgm:t>
    </dgm:pt>
    <dgm:pt modelId="{D52173FF-1659-4AD2-9587-A369B29A4F73}" type="sibTrans" cxnId="{027C1FFF-1829-4623-A513-4FC5C603710C}">
      <dgm:prSet/>
      <dgm:spPr/>
      <dgm:t>
        <a:bodyPr/>
        <a:lstStyle/>
        <a:p>
          <a:endParaRPr lang="en-US"/>
        </a:p>
      </dgm:t>
    </dgm:pt>
    <dgm:pt modelId="{0310B92B-EB88-42CD-A4A7-E3EC82C6E036}">
      <dgm:prSet phldrT="[Text]" custT="1"/>
      <dgm:spPr/>
      <dgm:t>
        <a:bodyPr/>
        <a:lstStyle/>
        <a:p>
          <a:pPr marL="687388" lvl="1" indent="0" algn="l" defTabSz="711200">
            <a:lnSpc>
              <a:spcPct val="100000"/>
            </a:lnSpc>
            <a:spcBef>
              <a:spcPct val="0"/>
            </a:spcBef>
            <a:spcAft>
              <a:spcPct val="15000"/>
            </a:spcAft>
            <a:buFont typeface="Arial" panose="020B0604020202020204" pitchFamily="34" charset="0"/>
            <a:buChar char="•"/>
          </a:pPr>
          <a:r>
            <a:rPr lang="en-US" sz="1600"/>
            <a:t> CME</a:t>
          </a:r>
        </a:p>
      </dgm:t>
    </dgm:pt>
    <dgm:pt modelId="{A21F0A01-DF8A-48C3-8451-948A339FB200}" type="parTrans" cxnId="{C1178498-609C-4A1D-BC73-48AD1477F1E0}">
      <dgm:prSet/>
      <dgm:spPr/>
      <dgm:t>
        <a:bodyPr/>
        <a:lstStyle/>
        <a:p>
          <a:endParaRPr lang="en-US"/>
        </a:p>
      </dgm:t>
    </dgm:pt>
    <dgm:pt modelId="{899FE376-23EE-465A-BE7A-C89C9117F637}" type="sibTrans" cxnId="{C1178498-609C-4A1D-BC73-48AD1477F1E0}">
      <dgm:prSet/>
      <dgm:spPr/>
      <dgm:t>
        <a:bodyPr/>
        <a:lstStyle/>
        <a:p>
          <a:endParaRPr lang="en-US"/>
        </a:p>
      </dgm:t>
    </dgm:pt>
    <dgm:pt modelId="{A1E0C8DD-E38A-46E3-A32A-D93F75D923DC}">
      <dgm:prSet phldrT="[Text]" custT="1"/>
      <dgm:spPr/>
      <dgm:t>
        <a:bodyPr/>
        <a:lstStyle/>
        <a:p>
          <a:pPr marL="687388" lvl="1" indent="0" algn="l" defTabSz="711200">
            <a:lnSpc>
              <a:spcPct val="100000"/>
            </a:lnSpc>
            <a:spcBef>
              <a:spcPct val="0"/>
            </a:spcBef>
            <a:spcAft>
              <a:spcPct val="15000"/>
            </a:spcAft>
            <a:buFont typeface="Arial" panose="020B0604020202020204" pitchFamily="34" charset="0"/>
            <a:buChar char="•"/>
          </a:pPr>
          <a:r>
            <a:rPr lang="en-US" sz="1600"/>
            <a:t> Programs/Information</a:t>
          </a:r>
        </a:p>
      </dgm:t>
    </dgm:pt>
    <dgm:pt modelId="{9998FD68-3ECB-43E2-9986-CAAE0E6226ED}" type="parTrans" cxnId="{CF7AD3C8-41F0-4078-99E2-CFD741563EC2}">
      <dgm:prSet/>
      <dgm:spPr/>
      <dgm:t>
        <a:bodyPr/>
        <a:lstStyle/>
        <a:p>
          <a:endParaRPr lang="en-US"/>
        </a:p>
      </dgm:t>
    </dgm:pt>
    <dgm:pt modelId="{8051CFEA-F4F9-48DD-947C-773FCC4C3F9A}" type="sibTrans" cxnId="{CF7AD3C8-41F0-4078-99E2-CFD741563EC2}">
      <dgm:prSet/>
      <dgm:spPr/>
      <dgm:t>
        <a:bodyPr/>
        <a:lstStyle/>
        <a:p>
          <a:endParaRPr lang="en-US"/>
        </a:p>
      </dgm:t>
    </dgm:pt>
    <dgm:pt modelId="{6733CEF3-FB9B-4180-A8A1-24FAA68AA627}">
      <dgm:prSet phldrT="[Text]" custT="1"/>
      <dgm:spPr/>
      <dgm:t>
        <a:bodyPr/>
        <a:lstStyle/>
        <a:p>
          <a:pPr marL="687388" lvl="1" indent="0" algn="l" defTabSz="711200">
            <a:lnSpc>
              <a:spcPct val="100000"/>
            </a:lnSpc>
            <a:spcBef>
              <a:spcPct val="0"/>
            </a:spcBef>
            <a:spcAft>
              <a:spcPct val="15000"/>
            </a:spcAft>
            <a:buFont typeface="Arial" panose="020B0604020202020204" pitchFamily="34" charset="0"/>
            <a:buChar char="•"/>
          </a:pPr>
          <a:r>
            <a:rPr lang="en-US" sz="1600"/>
            <a:t> Publications</a:t>
          </a:r>
        </a:p>
      </dgm:t>
    </dgm:pt>
    <dgm:pt modelId="{BC1D687B-A455-49B0-AF6C-B7DBDDCB5127}" type="parTrans" cxnId="{AB0D2599-BAC9-43F8-8B24-C32BBE0CEF3B}">
      <dgm:prSet/>
      <dgm:spPr/>
      <dgm:t>
        <a:bodyPr/>
        <a:lstStyle/>
        <a:p>
          <a:endParaRPr lang="en-US"/>
        </a:p>
      </dgm:t>
    </dgm:pt>
    <dgm:pt modelId="{CF2056A3-0EA5-4D77-952D-69FB9AA4AD3B}" type="sibTrans" cxnId="{AB0D2599-BAC9-43F8-8B24-C32BBE0CEF3B}">
      <dgm:prSet/>
      <dgm:spPr/>
      <dgm:t>
        <a:bodyPr/>
        <a:lstStyle/>
        <a:p>
          <a:endParaRPr lang="en-US"/>
        </a:p>
      </dgm:t>
    </dgm:pt>
    <dgm:pt modelId="{F3AB1040-32C6-4536-9049-434CF4D7CCA8}">
      <dgm:prSet phldrT="[Text]" custT="1"/>
      <dgm:spPr/>
      <dgm:t>
        <a:bodyPr/>
        <a:lstStyle/>
        <a:p>
          <a:pPr marL="687388" lvl="1" indent="0" algn="l" defTabSz="711200">
            <a:lnSpc>
              <a:spcPct val="100000"/>
            </a:lnSpc>
            <a:spcBef>
              <a:spcPct val="0"/>
            </a:spcBef>
            <a:spcAft>
              <a:spcPct val="15000"/>
            </a:spcAft>
            <a:buFont typeface="Arial" panose="020B0604020202020204" pitchFamily="34" charset="0"/>
            <a:buChar char="•"/>
          </a:pPr>
          <a:r>
            <a:rPr lang="en-US" sz="1600"/>
            <a:t> Medical Studies</a:t>
          </a:r>
        </a:p>
      </dgm:t>
    </dgm:pt>
    <dgm:pt modelId="{7665390A-49C9-484F-98C7-6BDDE5FA72DF}" type="parTrans" cxnId="{4E4E2955-9653-4B85-BF92-8A04429EA7E0}">
      <dgm:prSet/>
      <dgm:spPr/>
      <dgm:t>
        <a:bodyPr/>
        <a:lstStyle/>
        <a:p>
          <a:endParaRPr lang="en-US"/>
        </a:p>
      </dgm:t>
    </dgm:pt>
    <dgm:pt modelId="{56EC29A3-3BC4-474E-998B-1DB1F9C3B570}" type="sibTrans" cxnId="{4E4E2955-9653-4B85-BF92-8A04429EA7E0}">
      <dgm:prSet/>
      <dgm:spPr/>
      <dgm:t>
        <a:bodyPr/>
        <a:lstStyle/>
        <a:p>
          <a:endParaRPr lang="en-US"/>
        </a:p>
      </dgm:t>
    </dgm:pt>
    <dgm:pt modelId="{9E32666E-BE06-4BFB-B914-7C83FF36E0FA}">
      <dgm:prSet phldrT="[Text]" custT="1"/>
      <dgm:spPr/>
      <dgm:t>
        <a:bodyPr/>
        <a:lstStyle/>
        <a:p>
          <a:pPr marL="168275" lvl="1" indent="0" algn="l" defTabSz="711200">
            <a:lnSpc>
              <a:spcPct val="100000"/>
            </a:lnSpc>
            <a:spcBef>
              <a:spcPct val="0"/>
            </a:spcBef>
            <a:spcAft>
              <a:spcPct val="15000"/>
            </a:spcAft>
            <a:buFont typeface="Arial" panose="020B0604020202020204" pitchFamily="34" charset="0"/>
            <a:buNone/>
          </a:pPr>
          <a:r>
            <a:rPr lang="en-US" sz="1600"/>
            <a:t>4. Semi-annually review PMP website to ensure the most current available information is displayed</a:t>
          </a:r>
        </a:p>
        <a:p>
          <a:pPr marL="687388" lvl="1" indent="0" algn="l" defTabSz="711200">
            <a:lnSpc>
              <a:spcPct val="100000"/>
            </a:lnSpc>
            <a:spcBef>
              <a:spcPct val="0"/>
            </a:spcBef>
            <a:spcAft>
              <a:spcPct val="15000"/>
            </a:spcAft>
            <a:buFont typeface="Arial" panose="020B0604020202020204" pitchFamily="34" charset="0"/>
            <a:buChar char="•"/>
          </a:pPr>
          <a:r>
            <a:rPr lang="en-US" sz="1600"/>
            <a:t> Opportunities for federal grants and other forms of funding to support projects</a:t>
          </a:r>
        </a:p>
        <a:p>
          <a:pPr marL="687388" lvl="1" indent="0" algn="l" defTabSz="711200">
            <a:lnSpc>
              <a:spcPct val="100000"/>
            </a:lnSpc>
            <a:spcBef>
              <a:spcPct val="0"/>
            </a:spcBef>
            <a:spcAft>
              <a:spcPct val="15000"/>
            </a:spcAft>
            <a:buFont typeface="Arial" panose="020B0604020202020204" pitchFamily="34" charset="0"/>
            <a:buChar char="•"/>
          </a:pPr>
          <a:r>
            <a:rPr lang="en-US" sz="1600"/>
            <a:t> Communication to be sent to all PMP registered users </a:t>
          </a:r>
        </a:p>
        <a:p>
          <a:pPr marL="687388" lvl="1" indent="0" algn="l" defTabSz="711200">
            <a:lnSpc>
              <a:spcPct val="100000"/>
            </a:lnSpc>
            <a:spcBef>
              <a:spcPct val="0"/>
            </a:spcBef>
            <a:spcAft>
              <a:spcPct val="15000"/>
            </a:spcAft>
            <a:buFont typeface="Arial" panose="020B0604020202020204" pitchFamily="34" charset="0"/>
            <a:buChar char="•"/>
          </a:pPr>
          <a:r>
            <a:rPr lang="en-US" sz="1600"/>
            <a:t> CME</a:t>
          </a:r>
        </a:p>
        <a:p>
          <a:pPr marL="687388" lvl="1" indent="0" algn="l" defTabSz="711200">
            <a:lnSpc>
              <a:spcPct val="100000"/>
            </a:lnSpc>
            <a:spcBef>
              <a:spcPct val="0"/>
            </a:spcBef>
            <a:spcAft>
              <a:spcPct val="15000"/>
            </a:spcAft>
            <a:buFont typeface="Arial" panose="020B0604020202020204" pitchFamily="34" charset="0"/>
            <a:buChar char="•"/>
          </a:pPr>
          <a:r>
            <a:rPr lang="en-US" sz="1600"/>
            <a:t> Information regarding prescribing and dispensing</a:t>
          </a:r>
        </a:p>
      </dgm:t>
    </dgm:pt>
    <dgm:pt modelId="{FE3408BC-2BE9-4302-A8AD-D8DF698D75FF}" type="parTrans" cxnId="{13C9A719-A393-407F-A72D-AE23A2AD0E6C}">
      <dgm:prSet/>
      <dgm:spPr/>
      <dgm:t>
        <a:bodyPr/>
        <a:lstStyle/>
        <a:p>
          <a:endParaRPr lang="en-US"/>
        </a:p>
      </dgm:t>
    </dgm:pt>
    <dgm:pt modelId="{8F8A0B90-5414-4273-8E1D-22964C948D56}" type="sibTrans" cxnId="{13C9A719-A393-407F-A72D-AE23A2AD0E6C}">
      <dgm:prSet/>
      <dgm:spPr/>
      <dgm:t>
        <a:bodyPr/>
        <a:lstStyle/>
        <a:p>
          <a:endParaRPr lang="en-US"/>
        </a:p>
      </dgm:t>
    </dgm:pt>
    <dgm:pt modelId="{09422882-BACF-475A-9084-1F90B4F6EEED}">
      <dgm:prSet phldrT="[Text]" custT="1"/>
      <dgm:spPr/>
      <dgm:t>
        <a:bodyPr/>
        <a:lstStyle/>
        <a:p>
          <a:pPr marL="171450" lvl="0" indent="0" algn="l" defTabSz="711200">
            <a:lnSpc>
              <a:spcPct val="100000"/>
            </a:lnSpc>
            <a:spcBef>
              <a:spcPct val="0"/>
            </a:spcBef>
            <a:spcAft>
              <a:spcPct val="35000"/>
            </a:spcAft>
            <a:buFont typeface="+mj-lt"/>
            <a:buNone/>
          </a:pPr>
          <a:endParaRPr lang="en-US" sz="800"/>
        </a:p>
        <a:p>
          <a:pPr marL="171450" lvl="0" indent="0" algn="l" defTabSz="711200">
            <a:lnSpc>
              <a:spcPct val="100000"/>
            </a:lnSpc>
            <a:spcBef>
              <a:spcPct val="0"/>
            </a:spcBef>
            <a:spcAft>
              <a:spcPct val="35000"/>
            </a:spcAft>
            <a:buFont typeface="+mj-lt"/>
            <a:buNone/>
          </a:pPr>
          <a:r>
            <a:rPr lang="en-US" sz="1600"/>
            <a:t>1. Review ILCS Act in order to determine whether changes should be recommended to the General Assembly</a:t>
          </a:r>
        </a:p>
      </dgm:t>
    </dgm:pt>
    <dgm:pt modelId="{8F65892B-6CE2-46B0-BBEF-AC9D7DC80CAD}" type="sibTrans" cxnId="{5E2004F7-D48B-4EDF-ADF3-A6E65CC2412D}">
      <dgm:prSet/>
      <dgm:spPr/>
      <dgm:t>
        <a:bodyPr/>
        <a:lstStyle/>
        <a:p>
          <a:endParaRPr lang="en-US"/>
        </a:p>
      </dgm:t>
    </dgm:pt>
    <dgm:pt modelId="{3970B853-6016-4AE8-8270-6557F0EAF79F}" type="parTrans" cxnId="{5E2004F7-D48B-4EDF-ADF3-A6E65CC2412D}">
      <dgm:prSet/>
      <dgm:spPr/>
      <dgm:t>
        <a:bodyPr/>
        <a:lstStyle/>
        <a:p>
          <a:endParaRPr lang="en-US"/>
        </a:p>
      </dgm:t>
    </dgm:pt>
    <dgm:pt modelId="{445ED611-3417-4B53-AC2F-E76B9AB2591E}">
      <dgm:prSet phldrT="[Text]" custT="1"/>
      <dgm:spPr/>
      <dgm:t>
        <a:bodyPr/>
        <a:lstStyle/>
        <a:p>
          <a:pPr marL="685800" lvl="1" indent="0" algn="l" defTabSz="711200">
            <a:lnSpc>
              <a:spcPct val="100000"/>
            </a:lnSpc>
            <a:spcBef>
              <a:spcPct val="0"/>
            </a:spcBef>
            <a:spcAft>
              <a:spcPct val="15000"/>
            </a:spcAft>
            <a:buFont typeface="Arial" panose="020B0604020202020204" pitchFamily="34" charset="0"/>
            <a:buChar char="•"/>
          </a:pPr>
          <a:r>
            <a:rPr lang="en-US" sz="1600">
              <a:latin typeface="+mn-lt"/>
            </a:rPr>
            <a:t> Review legislative proposals </a:t>
          </a:r>
          <a:endParaRPr lang="en-US" sz="1600"/>
        </a:p>
      </dgm:t>
    </dgm:pt>
    <dgm:pt modelId="{B2AC249B-4083-427F-B66E-ABAFE56094D3}" type="parTrans" cxnId="{CBEA2EB1-17F8-4764-B30E-30C759F38E05}">
      <dgm:prSet/>
      <dgm:spPr/>
      <dgm:t>
        <a:bodyPr/>
        <a:lstStyle/>
        <a:p>
          <a:endParaRPr lang="en-US"/>
        </a:p>
      </dgm:t>
    </dgm:pt>
    <dgm:pt modelId="{55D36544-32AA-4C32-8E0A-7C12FBE67E78}" type="sibTrans" cxnId="{CBEA2EB1-17F8-4764-B30E-30C759F38E05}">
      <dgm:prSet/>
      <dgm:spPr/>
      <dgm:t>
        <a:bodyPr/>
        <a:lstStyle/>
        <a:p>
          <a:endParaRPr lang="en-US"/>
        </a:p>
      </dgm:t>
    </dgm:pt>
    <dgm:pt modelId="{D09B0B06-FA10-4448-8F47-7EB6BD3642C1}">
      <dgm:prSet phldrT="[Text]" custT="1"/>
      <dgm:spPr/>
      <dgm:t>
        <a:bodyPr/>
        <a:lstStyle/>
        <a:p>
          <a:pPr marL="685800" lvl="1" indent="0" algn="l" defTabSz="711200">
            <a:lnSpc>
              <a:spcPct val="100000"/>
            </a:lnSpc>
            <a:spcBef>
              <a:spcPct val="0"/>
            </a:spcBef>
            <a:spcAft>
              <a:spcPct val="15000"/>
            </a:spcAft>
            <a:buFont typeface="Arial" panose="020B0604020202020204" pitchFamily="34" charset="0"/>
            <a:buChar char="•"/>
          </a:pPr>
          <a:r>
            <a:rPr lang="en-US" sz="1600">
              <a:latin typeface="+mn-lt"/>
            </a:rPr>
            <a:t> Discuss position on pending legislation </a:t>
          </a:r>
        </a:p>
      </dgm:t>
    </dgm:pt>
    <dgm:pt modelId="{BDA580C6-2D1C-41D9-BBE6-C51E316E4CA6}" type="parTrans" cxnId="{85663333-5156-4ECD-9799-6F259EF8E3F7}">
      <dgm:prSet/>
      <dgm:spPr/>
      <dgm:t>
        <a:bodyPr/>
        <a:lstStyle/>
        <a:p>
          <a:endParaRPr lang="en-US"/>
        </a:p>
      </dgm:t>
    </dgm:pt>
    <dgm:pt modelId="{C65C8940-6A5B-4BDD-BC4D-88502676E651}" type="sibTrans" cxnId="{85663333-5156-4ECD-9799-6F259EF8E3F7}">
      <dgm:prSet/>
      <dgm:spPr/>
      <dgm:t>
        <a:bodyPr/>
        <a:lstStyle/>
        <a:p>
          <a:endParaRPr lang="en-US"/>
        </a:p>
      </dgm:t>
    </dgm:pt>
    <dgm:pt modelId="{DD76C0A8-ED8D-4408-BFC2-407893BC967A}">
      <dgm:prSet phldrT="[Text]" custT="1"/>
      <dgm:spPr/>
      <dgm:t>
        <a:bodyPr/>
        <a:lstStyle/>
        <a:p>
          <a:pPr marL="685800" lvl="1" indent="0" algn="l" defTabSz="711200">
            <a:lnSpc>
              <a:spcPct val="100000"/>
            </a:lnSpc>
            <a:spcBef>
              <a:spcPct val="0"/>
            </a:spcBef>
            <a:spcAft>
              <a:spcPct val="15000"/>
            </a:spcAft>
            <a:buFont typeface="Arial" panose="020B0604020202020204" pitchFamily="34" charset="0"/>
            <a:buChar char="•"/>
          </a:pPr>
          <a:r>
            <a:rPr lang="en-US" sz="1600">
              <a:latin typeface="+mn-lt"/>
            </a:rPr>
            <a:t> Review of Ad</a:t>
          </a:r>
          <a:r>
            <a:rPr lang="en-US" sz="1600"/>
            <a:t>ministrative Rules</a:t>
          </a:r>
        </a:p>
      </dgm:t>
    </dgm:pt>
    <dgm:pt modelId="{73AD9CB0-F5F9-46CB-B0A0-D816AF687731}" type="parTrans" cxnId="{8B029408-2E65-43C5-86BE-D2D4414C349A}">
      <dgm:prSet/>
      <dgm:spPr/>
      <dgm:t>
        <a:bodyPr/>
        <a:lstStyle/>
        <a:p>
          <a:endParaRPr lang="en-US"/>
        </a:p>
      </dgm:t>
    </dgm:pt>
    <dgm:pt modelId="{A81BC08C-7394-4AD4-BDDE-163E19695676}" type="sibTrans" cxnId="{8B029408-2E65-43C5-86BE-D2D4414C349A}">
      <dgm:prSet/>
      <dgm:spPr/>
      <dgm:t>
        <a:bodyPr/>
        <a:lstStyle/>
        <a:p>
          <a:endParaRPr lang="en-US"/>
        </a:p>
      </dgm:t>
    </dgm:pt>
    <dgm:pt modelId="{07AC5D13-CA7D-42CF-98DE-D867EF10F61A}">
      <dgm:prSet phldrT="[Text]" custT="1"/>
      <dgm:spPr/>
      <dgm:t>
        <a:bodyPr/>
        <a:lstStyle/>
        <a:p>
          <a:pPr marL="171450" lvl="1" indent="0" algn="l" defTabSz="711200">
            <a:lnSpc>
              <a:spcPct val="100000"/>
            </a:lnSpc>
            <a:spcBef>
              <a:spcPct val="0"/>
            </a:spcBef>
            <a:spcAft>
              <a:spcPct val="15000"/>
            </a:spcAft>
            <a:buFont typeface="+mj-lt"/>
            <a:buNone/>
          </a:pPr>
          <a:r>
            <a:rPr lang="en-US" sz="1600"/>
            <a:t>2. Review current drug schedules in order to manage changes to the administrative rules pertaining to the utilization of </a:t>
          </a:r>
        </a:p>
      </dgm:t>
    </dgm:pt>
    <dgm:pt modelId="{6D4844E8-0ACE-430D-917D-EBEFA4C9CBC9}" type="parTrans" cxnId="{ECE17B58-7386-4191-9732-9FEC04FC29A6}">
      <dgm:prSet/>
      <dgm:spPr/>
      <dgm:t>
        <a:bodyPr/>
        <a:lstStyle/>
        <a:p>
          <a:endParaRPr lang="en-US"/>
        </a:p>
      </dgm:t>
    </dgm:pt>
    <dgm:pt modelId="{E3844B1D-B029-4C3F-B579-A4C433A1379D}" type="sibTrans" cxnId="{ECE17B58-7386-4191-9732-9FEC04FC29A6}">
      <dgm:prSet/>
      <dgm:spPr/>
      <dgm:t>
        <a:bodyPr/>
        <a:lstStyle/>
        <a:p>
          <a:endParaRPr lang="en-US"/>
        </a:p>
      </dgm:t>
    </dgm:pt>
    <dgm:pt modelId="{D482E892-EDBF-45E6-BE96-04089D27D69B}">
      <dgm:prSet phldrT="[Text]" custT="1"/>
      <dgm:spPr/>
      <dgm:t>
        <a:bodyPr/>
        <a:lstStyle/>
        <a:p>
          <a:pPr marL="171450" lvl="1" indent="0" algn="l" defTabSz="711200">
            <a:lnSpc>
              <a:spcPct val="100000"/>
            </a:lnSpc>
            <a:spcBef>
              <a:spcPct val="0"/>
            </a:spcBef>
            <a:spcAft>
              <a:spcPct val="15000"/>
            </a:spcAft>
            <a:buFont typeface="+mj-lt"/>
            <a:buNone/>
          </a:pPr>
          <a:r>
            <a:rPr lang="en-US" sz="1600"/>
            <a:t>    the ILCS Act</a:t>
          </a:r>
        </a:p>
      </dgm:t>
    </dgm:pt>
    <dgm:pt modelId="{F2621D78-F295-49E7-A828-E3F07986A69B}" type="parTrans" cxnId="{8E44E4F4-9A4E-4006-A343-58338CE3E287}">
      <dgm:prSet/>
      <dgm:spPr/>
      <dgm:t>
        <a:bodyPr/>
        <a:lstStyle/>
        <a:p>
          <a:endParaRPr lang="en-US"/>
        </a:p>
      </dgm:t>
    </dgm:pt>
    <dgm:pt modelId="{30E0BFB6-DEF3-4E21-9792-D1E335C38415}" type="sibTrans" cxnId="{8E44E4F4-9A4E-4006-A343-58338CE3E287}">
      <dgm:prSet/>
      <dgm:spPr/>
      <dgm:t>
        <a:bodyPr/>
        <a:lstStyle/>
        <a:p>
          <a:endParaRPr lang="en-US"/>
        </a:p>
      </dgm:t>
    </dgm:pt>
    <dgm:pt modelId="{D289E9BA-2A14-4DCC-B838-AC62D0BA119F}">
      <dgm:prSet phldrT="[Text]" custT="1"/>
      <dgm:spPr/>
      <dgm:t>
        <a:bodyPr/>
        <a:lstStyle/>
        <a:p>
          <a:pPr marL="168275" lvl="1" indent="0" algn="l" defTabSz="711200">
            <a:lnSpc>
              <a:spcPct val="100000"/>
            </a:lnSpc>
            <a:spcBef>
              <a:spcPct val="0"/>
            </a:spcBef>
            <a:spcAft>
              <a:spcPct val="15000"/>
            </a:spcAft>
            <a:buFont typeface="Arial" panose="020B0604020202020204" pitchFamily="34" charset="0"/>
            <a:buNone/>
          </a:pPr>
          <a:endParaRPr lang="en-US" sz="1600"/>
        </a:p>
      </dgm:t>
    </dgm:pt>
    <dgm:pt modelId="{367F4C07-8003-47E9-9362-46E0512F7B07}" type="parTrans" cxnId="{E6412057-7607-46AA-968D-D64F35D91D37}">
      <dgm:prSet/>
      <dgm:spPr/>
      <dgm:t>
        <a:bodyPr/>
        <a:lstStyle/>
        <a:p>
          <a:endParaRPr lang="en-US"/>
        </a:p>
      </dgm:t>
    </dgm:pt>
    <dgm:pt modelId="{B9C4CA6D-DC3B-4909-A799-7DB83146FA8D}" type="sibTrans" cxnId="{E6412057-7607-46AA-968D-D64F35D91D37}">
      <dgm:prSet/>
      <dgm:spPr/>
      <dgm:t>
        <a:bodyPr/>
        <a:lstStyle/>
        <a:p>
          <a:endParaRPr lang="en-US"/>
        </a:p>
      </dgm:t>
    </dgm:pt>
    <dgm:pt modelId="{F4F54496-A7F6-4907-AE41-4241AD29CCBF}" type="pres">
      <dgm:prSet presAssocID="{017878D1-8E9D-4D38-9DF2-58D0F4638065}" presName="Name0" presStyleCnt="0">
        <dgm:presLayoutVars>
          <dgm:resizeHandles/>
        </dgm:presLayoutVars>
      </dgm:prSet>
      <dgm:spPr/>
    </dgm:pt>
    <dgm:pt modelId="{891905C3-89C4-4B15-A36E-A6B3643479DF}" type="pres">
      <dgm:prSet presAssocID="{09422882-BACF-475A-9084-1F90B4F6EEED}" presName="text" presStyleLbl="node1" presStyleIdx="0" presStyleCnt="1" custScaleX="109591" custScaleY="100392" custLinFactNeighborX="95" custLinFactNeighborY="-98">
        <dgm:presLayoutVars>
          <dgm:bulletEnabled val="1"/>
        </dgm:presLayoutVars>
      </dgm:prSet>
      <dgm:spPr/>
    </dgm:pt>
  </dgm:ptLst>
  <dgm:cxnLst>
    <dgm:cxn modelId="{8B029408-2E65-43C5-86BE-D2D4414C349A}" srcId="{09422882-BACF-475A-9084-1F90B4F6EEED}" destId="{DD76C0A8-ED8D-4408-BFC2-407893BC967A}" srcOrd="2" destOrd="0" parTransId="{73AD9CB0-F5F9-46CB-B0A0-D816AF687731}" sibTransId="{A81BC08C-7394-4AD4-BDDE-163E19695676}"/>
    <dgm:cxn modelId="{5FF51C11-2300-4043-9984-758DA5D0A9C0}" type="presOf" srcId="{D482E892-EDBF-45E6-BE96-04089D27D69B}" destId="{891905C3-89C4-4B15-A36E-A6B3643479DF}" srcOrd="0" destOrd="5" presId="urn:diagrams.loki3.com/VaryingWidthList"/>
    <dgm:cxn modelId="{EE95F516-86F4-4672-9BBC-08A361121A06}" type="presOf" srcId="{6A9E79B9-D7C8-484A-84A8-D900DF1C6F6F}" destId="{891905C3-89C4-4B15-A36E-A6B3643479DF}" srcOrd="0" destOrd="7" presId="urn:diagrams.loki3.com/VaryingWidthList"/>
    <dgm:cxn modelId="{13C9A719-A393-407F-A72D-AE23A2AD0E6C}" srcId="{09422882-BACF-475A-9084-1F90B4F6EEED}" destId="{9E32666E-BE06-4BFB-B914-7C83FF36E0FA}" srcOrd="11" destOrd="0" parTransId="{FE3408BC-2BE9-4302-A8AD-D8DF698D75FF}" sibTransId="{8F8A0B90-5414-4273-8E1D-22964C948D56}"/>
    <dgm:cxn modelId="{A713D91D-FEC9-4903-A29D-1CA8BFB2F22C}" srcId="{09422882-BACF-475A-9084-1F90B4F6EEED}" destId="{31C95B7D-34C8-48B9-93E0-7B90197EB5F5}" srcOrd="5" destOrd="0" parTransId="{14CADB97-B21D-4BE9-8233-AF627E5792BA}" sibTransId="{DC06D7CC-6FB7-4C65-808A-20071849E93B}"/>
    <dgm:cxn modelId="{E6EFD12A-95E1-48EC-B4C7-7C93309AF083}" type="presOf" srcId="{D289E9BA-2A14-4DCC-B838-AC62D0BA119F}" destId="{891905C3-89C4-4B15-A36E-A6B3643479DF}" srcOrd="0" destOrd="13" presId="urn:diagrams.loki3.com/VaryingWidthList"/>
    <dgm:cxn modelId="{7A571C2B-137E-4C16-8FDD-95610297B6E3}" srcId="{09422882-BACF-475A-9084-1F90B4F6EEED}" destId="{121F0164-1F36-48A7-A1D4-72BA44DF25FA}" srcOrd="13" destOrd="0" parTransId="{2BE9835F-D8C5-48F0-B707-D6D9185D580A}" sibTransId="{AD553678-897C-44F7-AEA8-3A3431D17CC9}"/>
    <dgm:cxn modelId="{85663333-5156-4ECD-9799-6F259EF8E3F7}" srcId="{09422882-BACF-475A-9084-1F90B4F6EEED}" destId="{D09B0B06-FA10-4448-8F47-7EB6BD3642C1}" srcOrd="1" destOrd="0" parTransId="{BDA580C6-2D1C-41D9-BBE6-C51E316E4CA6}" sibTransId="{C65C8940-6A5B-4BDD-BC4D-88502676E651}"/>
    <dgm:cxn modelId="{05C0883B-A71F-462A-8659-6974027DB970}" type="presOf" srcId="{0310B92B-EB88-42CD-A4A7-E3EC82C6E036}" destId="{891905C3-89C4-4B15-A36E-A6B3643479DF}" srcOrd="0" destOrd="8" presId="urn:diagrams.loki3.com/VaryingWidthList"/>
    <dgm:cxn modelId="{8FE8CB4E-28A8-42DB-8E7E-EC3CE259B682}" type="presOf" srcId="{B6B47774-F5E5-4FFB-81C0-D757E3029021}" destId="{891905C3-89C4-4B15-A36E-A6B3643479DF}" srcOrd="0" destOrd="16" presId="urn:diagrams.loki3.com/VaryingWidthList"/>
    <dgm:cxn modelId="{E6455253-0C71-4E04-9090-433C277E015B}" type="presOf" srcId="{017878D1-8E9D-4D38-9DF2-58D0F4638065}" destId="{F4F54496-A7F6-4907-AE41-4241AD29CCBF}" srcOrd="0" destOrd="0" presId="urn:diagrams.loki3.com/VaryingWidthList"/>
    <dgm:cxn modelId="{3B529A53-ED64-4229-84F5-DCBF1548FD20}" type="presOf" srcId="{445ED611-3417-4B53-AC2F-E76B9AB2591E}" destId="{891905C3-89C4-4B15-A36E-A6B3643479DF}" srcOrd="0" destOrd="1" presId="urn:diagrams.loki3.com/VaryingWidthList"/>
    <dgm:cxn modelId="{4E4E2955-9653-4B85-BF92-8A04429EA7E0}" srcId="{09422882-BACF-475A-9084-1F90B4F6EEED}" destId="{F3AB1040-32C6-4536-9049-434CF4D7CCA8}" srcOrd="10" destOrd="0" parTransId="{7665390A-49C9-484F-98C7-6BDDE5FA72DF}" sibTransId="{56EC29A3-3BC4-474E-998B-1DB1F9C3B570}"/>
    <dgm:cxn modelId="{E6412057-7607-46AA-968D-D64F35D91D37}" srcId="{09422882-BACF-475A-9084-1F90B4F6EEED}" destId="{D289E9BA-2A14-4DCC-B838-AC62D0BA119F}" srcOrd="12" destOrd="0" parTransId="{367F4C07-8003-47E9-9362-46E0512F7B07}" sibTransId="{B9C4CA6D-DC3B-4909-A799-7DB83146FA8D}"/>
    <dgm:cxn modelId="{ECE17B58-7386-4191-9732-9FEC04FC29A6}" srcId="{09422882-BACF-475A-9084-1F90B4F6EEED}" destId="{07AC5D13-CA7D-42CF-98DE-D867EF10F61A}" srcOrd="3" destOrd="0" parTransId="{6D4844E8-0ACE-430D-917D-EBEFA4C9CBC9}" sibTransId="{E3844B1D-B029-4C3F-B579-A4C433A1379D}"/>
    <dgm:cxn modelId="{EFFF6B5A-4B15-4FA5-B736-C7E9292A47C3}" type="presOf" srcId="{31C95B7D-34C8-48B9-93E0-7B90197EB5F5}" destId="{891905C3-89C4-4B15-A36E-A6B3643479DF}" srcOrd="0" destOrd="6" presId="urn:diagrams.loki3.com/VaryingWidthList"/>
    <dgm:cxn modelId="{36061E7C-B798-4D50-AEAE-B2DAA6DAE6A0}" type="presOf" srcId="{DD76C0A8-ED8D-4408-BFC2-407893BC967A}" destId="{891905C3-89C4-4B15-A36E-A6B3643479DF}" srcOrd="0" destOrd="3" presId="urn:diagrams.loki3.com/VaryingWidthList"/>
    <dgm:cxn modelId="{C1178498-609C-4A1D-BC73-48AD1477F1E0}" srcId="{09422882-BACF-475A-9084-1F90B4F6EEED}" destId="{0310B92B-EB88-42CD-A4A7-E3EC82C6E036}" srcOrd="7" destOrd="0" parTransId="{A21F0A01-DF8A-48C3-8451-948A339FB200}" sibTransId="{899FE376-23EE-465A-BE7A-C89C9117F637}"/>
    <dgm:cxn modelId="{AB0D2599-BAC9-43F8-8B24-C32BBE0CEF3B}" srcId="{09422882-BACF-475A-9084-1F90B4F6EEED}" destId="{6733CEF3-FB9B-4180-A8A1-24FAA68AA627}" srcOrd="9" destOrd="0" parTransId="{BC1D687B-A455-49B0-AF6C-B7DBDDCB5127}" sibTransId="{CF2056A3-0EA5-4D77-952D-69FB9AA4AD3B}"/>
    <dgm:cxn modelId="{B7E7879A-FF76-4313-BEAB-0FBF063C6F05}" type="presOf" srcId="{6733CEF3-FB9B-4180-A8A1-24FAA68AA627}" destId="{891905C3-89C4-4B15-A36E-A6B3643479DF}" srcOrd="0" destOrd="10" presId="urn:diagrams.loki3.com/VaryingWidthList"/>
    <dgm:cxn modelId="{7E32B89D-6CA9-423C-AF93-42AAF44CCF8D}" type="presOf" srcId="{07AC5D13-CA7D-42CF-98DE-D867EF10F61A}" destId="{891905C3-89C4-4B15-A36E-A6B3643479DF}" srcOrd="0" destOrd="4" presId="urn:diagrams.loki3.com/VaryingWidthList"/>
    <dgm:cxn modelId="{F997CF9E-6D64-4070-AD16-A834F7A0BAC2}" type="presOf" srcId="{9E32666E-BE06-4BFB-B914-7C83FF36E0FA}" destId="{891905C3-89C4-4B15-A36E-A6B3643479DF}" srcOrd="0" destOrd="12" presId="urn:diagrams.loki3.com/VaryingWidthList"/>
    <dgm:cxn modelId="{0F5F86A8-3A30-4811-886E-BF4AAADD526E}" type="presOf" srcId="{121F0164-1F36-48A7-A1D4-72BA44DF25FA}" destId="{891905C3-89C4-4B15-A36E-A6B3643479DF}" srcOrd="0" destOrd="14" presId="urn:diagrams.loki3.com/VaryingWidthList"/>
    <dgm:cxn modelId="{CBEA2EB1-17F8-4764-B30E-30C759F38E05}" srcId="{09422882-BACF-475A-9084-1F90B4F6EEED}" destId="{445ED611-3417-4B53-AC2F-E76B9AB2591E}" srcOrd="0" destOrd="0" parTransId="{B2AC249B-4083-427F-B66E-ABAFE56094D3}" sibTransId="{55D36544-32AA-4C32-8E0A-7C12FBE67E78}"/>
    <dgm:cxn modelId="{B34621B3-220F-49F9-9628-8A9C0104E495}" type="presOf" srcId="{F3AB1040-32C6-4536-9049-434CF4D7CCA8}" destId="{891905C3-89C4-4B15-A36E-A6B3643479DF}" srcOrd="0" destOrd="11" presId="urn:diagrams.loki3.com/VaryingWidthList"/>
    <dgm:cxn modelId="{7BA7D1BA-8311-40F4-B3DA-C322F5F1D968}" type="presOf" srcId="{F217B180-7BC2-4271-A240-5F3A8B6FC111}" destId="{891905C3-89C4-4B15-A36E-A6B3643479DF}" srcOrd="0" destOrd="15" presId="urn:diagrams.loki3.com/VaryingWidthList"/>
    <dgm:cxn modelId="{CF7AD3C8-41F0-4078-99E2-CFD741563EC2}" srcId="{09422882-BACF-475A-9084-1F90B4F6EEED}" destId="{A1E0C8DD-E38A-46E3-A32A-D93F75D923DC}" srcOrd="8" destOrd="0" parTransId="{9998FD68-3ECB-43E2-9986-CAAE0E6226ED}" sibTransId="{8051CFEA-F4F9-48DD-947C-773FCC4C3F9A}"/>
    <dgm:cxn modelId="{A8A1D2D2-9102-4D51-B5F7-43D267E840B1}" srcId="{09422882-BACF-475A-9084-1F90B4F6EEED}" destId="{B6B47774-F5E5-4FFB-81C0-D757E3029021}" srcOrd="15" destOrd="0" parTransId="{ED3A9122-8728-4E98-A0D3-96AFB830C2E0}" sibTransId="{36D62AAB-BA43-4434-B18F-EFF0AE22FD8B}"/>
    <dgm:cxn modelId="{CC5FA9EF-6E68-45DC-A814-9DFA49D7D03F}" type="presOf" srcId="{D09B0B06-FA10-4448-8F47-7EB6BD3642C1}" destId="{891905C3-89C4-4B15-A36E-A6B3643479DF}" srcOrd="0" destOrd="2" presId="urn:diagrams.loki3.com/VaryingWidthList"/>
    <dgm:cxn modelId="{2D0B68F3-4217-4C40-B641-557E04CDB7D3}" type="presOf" srcId="{A1E0C8DD-E38A-46E3-A32A-D93F75D923DC}" destId="{891905C3-89C4-4B15-A36E-A6B3643479DF}" srcOrd="0" destOrd="9" presId="urn:diagrams.loki3.com/VaryingWidthList"/>
    <dgm:cxn modelId="{8E44E4F4-9A4E-4006-A343-58338CE3E287}" srcId="{09422882-BACF-475A-9084-1F90B4F6EEED}" destId="{D482E892-EDBF-45E6-BE96-04089D27D69B}" srcOrd="4" destOrd="0" parTransId="{F2621D78-F295-49E7-A828-E3F07986A69B}" sibTransId="{30E0BFB6-DEF3-4E21-9792-D1E335C38415}"/>
    <dgm:cxn modelId="{5E2004F7-D48B-4EDF-ADF3-A6E65CC2412D}" srcId="{017878D1-8E9D-4D38-9DF2-58D0F4638065}" destId="{09422882-BACF-475A-9084-1F90B4F6EEED}" srcOrd="0" destOrd="0" parTransId="{3970B853-6016-4AE8-8270-6557F0EAF79F}" sibTransId="{8F65892B-6CE2-46B0-BBEF-AC9D7DC80CAD}"/>
    <dgm:cxn modelId="{5A8F32F8-AFF4-44D2-9F4E-AC3822BB741A}" type="presOf" srcId="{09422882-BACF-475A-9084-1F90B4F6EEED}" destId="{891905C3-89C4-4B15-A36E-A6B3643479DF}" srcOrd="0" destOrd="0" presId="urn:diagrams.loki3.com/VaryingWidthList"/>
    <dgm:cxn modelId="{4F84EBFC-CDCB-4E8E-A99B-448137E0F08A}" srcId="{09422882-BACF-475A-9084-1F90B4F6EEED}" destId="{F217B180-7BC2-4271-A240-5F3A8B6FC111}" srcOrd="14" destOrd="0" parTransId="{276A4FA9-2B43-4690-BBB0-BCF6578D681D}" sibTransId="{97EDE300-FF75-4866-9E8B-9D6E64475040}"/>
    <dgm:cxn modelId="{027C1FFF-1829-4623-A513-4FC5C603710C}" srcId="{09422882-BACF-475A-9084-1F90B4F6EEED}" destId="{6A9E79B9-D7C8-484A-84A8-D900DF1C6F6F}" srcOrd="6" destOrd="0" parTransId="{66226CBD-FAB7-4C91-ACD9-15FA28ED0537}" sibTransId="{D52173FF-1659-4AD2-9587-A369B29A4F73}"/>
    <dgm:cxn modelId="{ADFB91F4-A5AC-4E3C-BECE-C92D1E250D8D}" type="presParOf" srcId="{F4F54496-A7F6-4907-AE41-4241AD29CCBF}" destId="{891905C3-89C4-4B15-A36E-A6B3643479DF}" srcOrd="0" destOrd="0" presId="urn:diagrams.loki3.com/VaryingWidth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8A68C54-05A1-499F-92D1-BFD53975A5C1}" type="doc">
      <dgm:prSet loTypeId="urn:microsoft.com/office/officeart/2008/layout/LinedList" loCatId="list" qsTypeId="urn:microsoft.com/office/officeart/2005/8/quickstyle/simple1" qsCatId="simple" csTypeId="urn:microsoft.com/office/officeart/2005/8/colors/accent1_1" csCatId="accent1" phldr="1"/>
      <dgm:spPr/>
      <dgm:t>
        <a:bodyPr/>
        <a:lstStyle/>
        <a:p>
          <a:endParaRPr lang="en-US"/>
        </a:p>
      </dgm:t>
    </dgm:pt>
    <dgm:pt modelId="{52A48CFD-6E04-4213-BA50-D9B06BAC9C74}">
      <dgm:prSet phldrT="[Text]" custT="1"/>
      <dgm:spPr/>
      <dgm:t>
        <a:bodyPr/>
        <a:lstStyle/>
        <a:p>
          <a:pPr algn="ctr">
            <a:buFont typeface="Arial" panose="020B0604020202020204" pitchFamily="34" charset="0"/>
            <a:buChar char="•"/>
          </a:pPr>
          <a:r>
            <a:rPr lang="en-US" sz="4000">
              <a:solidFill>
                <a:schemeClr val="tx1">
                  <a:lumMod val="50000"/>
                  <a:lumOff val="50000"/>
                </a:schemeClr>
              </a:solidFill>
              <a:latin typeface="Tw Cen MT" panose="020B0602020104020603"/>
            </a:rPr>
            <a:t>HIPAA</a:t>
          </a:r>
          <a:endParaRPr lang="en-US" sz="4000" b="0">
            <a:solidFill>
              <a:schemeClr val="tx1">
                <a:lumMod val="50000"/>
                <a:lumOff val="50000"/>
              </a:schemeClr>
            </a:solidFill>
          </a:endParaRPr>
        </a:p>
      </dgm:t>
    </dgm:pt>
    <dgm:pt modelId="{060F9C34-08BE-4347-9E64-728A4A3068E2}" type="parTrans" cxnId="{CDD77FD1-C6BE-4BD6-9F80-10A4DCE19A52}">
      <dgm:prSet/>
      <dgm:spPr/>
      <dgm:t>
        <a:bodyPr/>
        <a:lstStyle/>
        <a:p>
          <a:pPr algn="ctr"/>
          <a:endParaRPr lang="en-US"/>
        </a:p>
      </dgm:t>
    </dgm:pt>
    <dgm:pt modelId="{668EC7D7-EFC9-48A8-8C98-C861737722F8}" type="sibTrans" cxnId="{CDD77FD1-C6BE-4BD6-9F80-10A4DCE19A52}">
      <dgm:prSet/>
      <dgm:spPr/>
      <dgm:t>
        <a:bodyPr/>
        <a:lstStyle/>
        <a:p>
          <a:pPr algn="ctr"/>
          <a:endParaRPr lang="en-US"/>
        </a:p>
      </dgm:t>
    </dgm:pt>
    <dgm:pt modelId="{A12002F5-9A6F-4E42-9DC4-E9CE0B22AB0B}">
      <dgm:prSet phldrT="[Text]" custT="1"/>
      <dgm:spPr/>
      <dgm:t>
        <a:bodyPr/>
        <a:lstStyle/>
        <a:p>
          <a:pPr algn="ctr">
            <a:buFont typeface="Arial" panose="020B0604020202020204" pitchFamily="34" charset="0"/>
            <a:buChar char="•"/>
          </a:pPr>
          <a:r>
            <a:rPr lang="en-US" sz="4000">
              <a:solidFill>
                <a:schemeClr val="tx1">
                  <a:lumMod val="50000"/>
                  <a:lumOff val="50000"/>
                </a:schemeClr>
              </a:solidFill>
              <a:latin typeface="Tw Cen MT" panose="020B0602020104020603"/>
            </a:rPr>
            <a:t>Ethics</a:t>
          </a:r>
          <a:endParaRPr lang="en-US" sz="4000">
            <a:solidFill>
              <a:schemeClr val="tx1">
                <a:lumMod val="50000"/>
                <a:lumOff val="50000"/>
              </a:schemeClr>
            </a:solidFill>
          </a:endParaRPr>
        </a:p>
      </dgm:t>
    </dgm:pt>
    <dgm:pt modelId="{6098C17A-DDF8-44F7-956D-95FD4E4EAACE}" type="parTrans" cxnId="{D5F6D8D1-8150-4383-B9C9-EB01873158D9}">
      <dgm:prSet/>
      <dgm:spPr/>
      <dgm:t>
        <a:bodyPr/>
        <a:lstStyle/>
        <a:p>
          <a:pPr algn="ctr"/>
          <a:endParaRPr lang="en-US"/>
        </a:p>
      </dgm:t>
    </dgm:pt>
    <dgm:pt modelId="{121C4A31-298D-44F4-B26B-7B3CD9471022}" type="sibTrans" cxnId="{D5F6D8D1-8150-4383-B9C9-EB01873158D9}">
      <dgm:prSet/>
      <dgm:spPr/>
      <dgm:t>
        <a:bodyPr/>
        <a:lstStyle/>
        <a:p>
          <a:pPr algn="ctr"/>
          <a:endParaRPr lang="en-US"/>
        </a:p>
      </dgm:t>
    </dgm:pt>
    <dgm:pt modelId="{49F4F1FD-C2BF-4217-9DB3-CEF09945B0DA}">
      <dgm:prSet phldrT="[Text]" custT="1"/>
      <dgm:spPr/>
      <dgm:t>
        <a:bodyPr/>
        <a:lstStyle/>
        <a:p>
          <a:pPr algn="ctr">
            <a:buFont typeface="Arial" panose="020B0604020202020204" pitchFamily="34" charset="0"/>
            <a:buChar char="•"/>
          </a:pPr>
          <a:r>
            <a:rPr lang="en-US" sz="4000">
              <a:solidFill>
                <a:schemeClr val="tx1">
                  <a:lumMod val="50000"/>
                  <a:lumOff val="50000"/>
                </a:schemeClr>
              </a:solidFill>
              <a:latin typeface="Tw Cen MT" panose="020B0602020104020603"/>
            </a:rPr>
            <a:t>Harassment</a:t>
          </a:r>
          <a:endParaRPr lang="en-US" sz="4000">
            <a:solidFill>
              <a:schemeClr val="tx1">
                <a:lumMod val="50000"/>
                <a:lumOff val="50000"/>
              </a:schemeClr>
            </a:solidFill>
          </a:endParaRPr>
        </a:p>
      </dgm:t>
    </dgm:pt>
    <dgm:pt modelId="{B60BAF7E-81D7-45A5-B33C-7A6539CAF8F4}" type="parTrans" cxnId="{629838C9-A532-472E-9CDA-FC9FCEAFE7E2}">
      <dgm:prSet/>
      <dgm:spPr/>
      <dgm:t>
        <a:bodyPr/>
        <a:lstStyle/>
        <a:p>
          <a:pPr algn="ctr"/>
          <a:endParaRPr lang="en-US"/>
        </a:p>
      </dgm:t>
    </dgm:pt>
    <dgm:pt modelId="{89775EFA-5592-4D40-BA10-644849C90EAA}" type="sibTrans" cxnId="{629838C9-A532-472E-9CDA-FC9FCEAFE7E2}">
      <dgm:prSet/>
      <dgm:spPr/>
      <dgm:t>
        <a:bodyPr/>
        <a:lstStyle/>
        <a:p>
          <a:pPr algn="ctr"/>
          <a:endParaRPr lang="en-US"/>
        </a:p>
      </dgm:t>
    </dgm:pt>
    <dgm:pt modelId="{5FFBFE32-8A2C-46AF-9939-FE3C18F5E4A0}" type="pres">
      <dgm:prSet presAssocID="{58A68C54-05A1-499F-92D1-BFD53975A5C1}" presName="vert0" presStyleCnt="0">
        <dgm:presLayoutVars>
          <dgm:dir/>
          <dgm:animOne val="branch"/>
          <dgm:animLvl val="lvl"/>
        </dgm:presLayoutVars>
      </dgm:prSet>
      <dgm:spPr/>
    </dgm:pt>
    <dgm:pt modelId="{CF876480-2364-4D36-9C69-E2A82B1C2774}" type="pres">
      <dgm:prSet presAssocID="{52A48CFD-6E04-4213-BA50-D9B06BAC9C74}" presName="thickLine" presStyleLbl="alignNode1" presStyleIdx="0" presStyleCnt="3"/>
      <dgm:spPr/>
    </dgm:pt>
    <dgm:pt modelId="{693757AC-6C56-4EFD-ADA5-7E7CFB8A417F}" type="pres">
      <dgm:prSet presAssocID="{52A48CFD-6E04-4213-BA50-D9B06BAC9C74}" presName="horz1" presStyleCnt="0"/>
      <dgm:spPr/>
    </dgm:pt>
    <dgm:pt modelId="{403BABAE-9BD4-462E-B5C9-56EECFC1839D}" type="pres">
      <dgm:prSet presAssocID="{52A48CFD-6E04-4213-BA50-D9B06BAC9C74}" presName="tx1" presStyleLbl="revTx" presStyleIdx="0" presStyleCnt="3"/>
      <dgm:spPr/>
    </dgm:pt>
    <dgm:pt modelId="{06C1486A-06F1-4FDE-B2B5-65EF62A9CB4B}" type="pres">
      <dgm:prSet presAssocID="{52A48CFD-6E04-4213-BA50-D9B06BAC9C74}" presName="vert1" presStyleCnt="0"/>
      <dgm:spPr/>
    </dgm:pt>
    <dgm:pt modelId="{CDB37DF3-5614-4993-932B-B97478505159}" type="pres">
      <dgm:prSet presAssocID="{A12002F5-9A6F-4E42-9DC4-E9CE0B22AB0B}" presName="thickLine" presStyleLbl="alignNode1" presStyleIdx="1" presStyleCnt="3"/>
      <dgm:spPr/>
    </dgm:pt>
    <dgm:pt modelId="{91B6CDB1-070A-46EF-BF94-67A17E031C37}" type="pres">
      <dgm:prSet presAssocID="{A12002F5-9A6F-4E42-9DC4-E9CE0B22AB0B}" presName="horz1" presStyleCnt="0"/>
      <dgm:spPr/>
    </dgm:pt>
    <dgm:pt modelId="{9CB8C447-2D36-4390-8A8F-173A21150888}" type="pres">
      <dgm:prSet presAssocID="{A12002F5-9A6F-4E42-9DC4-E9CE0B22AB0B}" presName="tx1" presStyleLbl="revTx" presStyleIdx="1" presStyleCnt="3"/>
      <dgm:spPr/>
    </dgm:pt>
    <dgm:pt modelId="{910A8BDE-6EFF-4EC2-8CFF-BF90D1549C49}" type="pres">
      <dgm:prSet presAssocID="{A12002F5-9A6F-4E42-9DC4-E9CE0B22AB0B}" presName="vert1" presStyleCnt="0"/>
      <dgm:spPr/>
    </dgm:pt>
    <dgm:pt modelId="{0C6657CF-EF85-49E1-A912-0C227C24D291}" type="pres">
      <dgm:prSet presAssocID="{49F4F1FD-C2BF-4217-9DB3-CEF09945B0DA}" presName="thickLine" presStyleLbl="alignNode1" presStyleIdx="2" presStyleCnt="3"/>
      <dgm:spPr/>
    </dgm:pt>
    <dgm:pt modelId="{9EBF3B54-BCD0-458B-A3CD-AE8DC045A657}" type="pres">
      <dgm:prSet presAssocID="{49F4F1FD-C2BF-4217-9DB3-CEF09945B0DA}" presName="horz1" presStyleCnt="0"/>
      <dgm:spPr/>
    </dgm:pt>
    <dgm:pt modelId="{83FD450C-026F-4BB8-A022-D0F01A18A250}" type="pres">
      <dgm:prSet presAssocID="{49F4F1FD-C2BF-4217-9DB3-CEF09945B0DA}" presName="tx1" presStyleLbl="revTx" presStyleIdx="2" presStyleCnt="3"/>
      <dgm:spPr/>
    </dgm:pt>
    <dgm:pt modelId="{5AF8F72C-C06D-45B2-89D6-AF25F6F34504}" type="pres">
      <dgm:prSet presAssocID="{49F4F1FD-C2BF-4217-9DB3-CEF09945B0DA}" presName="vert1" presStyleCnt="0"/>
      <dgm:spPr/>
    </dgm:pt>
  </dgm:ptLst>
  <dgm:cxnLst>
    <dgm:cxn modelId="{1787F007-F3EF-4479-869A-74B966A9ECBB}" type="presOf" srcId="{49F4F1FD-C2BF-4217-9DB3-CEF09945B0DA}" destId="{83FD450C-026F-4BB8-A022-D0F01A18A250}" srcOrd="0" destOrd="0" presId="urn:microsoft.com/office/officeart/2008/layout/LinedList"/>
    <dgm:cxn modelId="{F59EE211-03FB-45E0-9BA1-025E40179B1B}" type="presOf" srcId="{52A48CFD-6E04-4213-BA50-D9B06BAC9C74}" destId="{403BABAE-9BD4-462E-B5C9-56EECFC1839D}" srcOrd="0" destOrd="0" presId="urn:microsoft.com/office/officeart/2008/layout/LinedList"/>
    <dgm:cxn modelId="{73E76F58-4A89-43E3-9B0C-365E653F46D6}" type="presOf" srcId="{A12002F5-9A6F-4E42-9DC4-E9CE0B22AB0B}" destId="{9CB8C447-2D36-4390-8A8F-173A21150888}" srcOrd="0" destOrd="0" presId="urn:microsoft.com/office/officeart/2008/layout/LinedList"/>
    <dgm:cxn modelId="{629838C9-A532-472E-9CDA-FC9FCEAFE7E2}" srcId="{58A68C54-05A1-499F-92D1-BFD53975A5C1}" destId="{49F4F1FD-C2BF-4217-9DB3-CEF09945B0DA}" srcOrd="2" destOrd="0" parTransId="{B60BAF7E-81D7-45A5-B33C-7A6539CAF8F4}" sibTransId="{89775EFA-5592-4D40-BA10-644849C90EAA}"/>
    <dgm:cxn modelId="{CDD77FD1-C6BE-4BD6-9F80-10A4DCE19A52}" srcId="{58A68C54-05A1-499F-92D1-BFD53975A5C1}" destId="{52A48CFD-6E04-4213-BA50-D9B06BAC9C74}" srcOrd="0" destOrd="0" parTransId="{060F9C34-08BE-4347-9E64-728A4A3068E2}" sibTransId="{668EC7D7-EFC9-48A8-8C98-C861737722F8}"/>
    <dgm:cxn modelId="{D5F6D8D1-8150-4383-B9C9-EB01873158D9}" srcId="{58A68C54-05A1-499F-92D1-BFD53975A5C1}" destId="{A12002F5-9A6F-4E42-9DC4-E9CE0B22AB0B}" srcOrd="1" destOrd="0" parTransId="{6098C17A-DDF8-44F7-956D-95FD4E4EAACE}" sibTransId="{121C4A31-298D-44F4-B26B-7B3CD9471022}"/>
    <dgm:cxn modelId="{9F6186EA-FAAB-4DD9-A610-46FC7DCC2503}" type="presOf" srcId="{58A68C54-05A1-499F-92D1-BFD53975A5C1}" destId="{5FFBFE32-8A2C-46AF-9939-FE3C18F5E4A0}" srcOrd="0" destOrd="0" presId="urn:microsoft.com/office/officeart/2008/layout/LinedList"/>
    <dgm:cxn modelId="{33DC3BB6-FFD2-48CD-A0C6-23E7A9389B3C}" type="presParOf" srcId="{5FFBFE32-8A2C-46AF-9939-FE3C18F5E4A0}" destId="{CF876480-2364-4D36-9C69-E2A82B1C2774}" srcOrd="0" destOrd="0" presId="urn:microsoft.com/office/officeart/2008/layout/LinedList"/>
    <dgm:cxn modelId="{9F43F585-EF82-4F20-B155-E2E390E95607}" type="presParOf" srcId="{5FFBFE32-8A2C-46AF-9939-FE3C18F5E4A0}" destId="{693757AC-6C56-4EFD-ADA5-7E7CFB8A417F}" srcOrd="1" destOrd="0" presId="urn:microsoft.com/office/officeart/2008/layout/LinedList"/>
    <dgm:cxn modelId="{17F69E87-2725-420A-93FE-39A21F0BA2D5}" type="presParOf" srcId="{693757AC-6C56-4EFD-ADA5-7E7CFB8A417F}" destId="{403BABAE-9BD4-462E-B5C9-56EECFC1839D}" srcOrd="0" destOrd="0" presId="urn:microsoft.com/office/officeart/2008/layout/LinedList"/>
    <dgm:cxn modelId="{1093FDD4-EFAB-4623-BC57-19B1D7926085}" type="presParOf" srcId="{693757AC-6C56-4EFD-ADA5-7E7CFB8A417F}" destId="{06C1486A-06F1-4FDE-B2B5-65EF62A9CB4B}" srcOrd="1" destOrd="0" presId="urn:microsoft.com/office/officeart/2008/layout/LinedList"/>
    <dgm:cxn modelId="{E6531A5F-FDC5-4F0D-BFE9-A4AFE0971E37}" type="presParOf" srcId="{5FFBFE32-8A2C-46AF-9939-FE3C18F5E4A0}" destId="{CDB37DF3-5614-4993-932B-B97478505159}" srcOrd="2" destOrd="0" presId="urn:microsoft.com/office/officeart/2008/layout/LinedList"/>
    <dgm:cxn modelId="{A143A6DE-7A87-49E1-B169-5F0EF46C6F8F}" type="presParOf" srcId="{5FFBFE32-8A2C-46AF-9939-FE3C18F5E4A0}" destId="{91B6CDB1-070A-46EF-BF94-67A17E031C37}" srcOrd="3" destOrd="0" presId="urn:microsoft.com/office/officeart/2008/layout/LinedList"/>
    <dgm:cxn modelId="{9A3C53F5-F632-4FA7-AFF8-9000BFD52AE9}" type="presParOf" srcId="{91B6CDB1-070A-46EF-BF94-67A17E031C37}" destId="{9CB8C447-2D36-4390-8A8F-173A21150888}" srcOrd="0" destOrd="0" presId="urn:microsoft.com/office/officeart/2008/layout/LinedList"/>
    <dgm:cxn modelId="{A2312851-BC67-4760-8F1A-5F72444F4E78}" type="presParOf" srcId="{91B6CDB1-070A-46EF-BF94-67A17E031C37}" destId="{910A8BDE-6EFF-4EC2-8CFF-BF90D1549C49}" srcOrd="1" destOrd="0" presId="urn:microsoft.com/office/officeart/2008/layout/LinedList"/>
    <dgm:cxn modelId="{B7D82D9E-568E-41A4-AA42-29CDB091B087}" type="presParOf" srcId="{5FFBFE32-8A2C-46AF-9939-FE3C18F5E4A0}" destId="{0C6657CF-EF85-49E1-A912-0C227C24D291}" srcOrd="4" destOrd="0" presId="urn:microsoft.com/office/officeart/2008/layout/LinedList"/>
    <dgm:cxn modelId="{730E34C7-4B2F-4D4B-B111-97490355ACC7}" type="presParOf" srcId="{5FFBFE32-8A2C-46AF-9939-FE3C18F5E4A0}" destId="{9EBF3B54-BCD0-458B-A3CD-AE8DC045A657}" srcOrd="5" destOrd="0" presId="urn:microsoft.com/office/officeart/2008/layout/LinedList"/>
    <dgm:cxn modelId="{277A7C62-938F-4149-A4F5-7F7B835BF967}" type="presParOf" srcId="{9EBF3B54-BCD0-458B-A3CD-AE8DC045A657}" destId="{83FD450C-026F-4BB8-A022-D0F01A18A250}" srcOrd="0" destOrd="0" presId="urn:microsoft.com/office/officeart/2008/layout/LinedList"/>
    <dgm:cxn modelId="{8704A360-C2B7-4A83-8B15-1F2622FF3229}" type="presParOf" srcId="{9EBF3B54-BCD0-458B-A3CD-AE8DC045A657}" destId="{5AF8F72C-C06D-45B2-89D6-AF25F6F34504}"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8A68C54-05A1-499F-92D1-BFD53975A5C1}"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52A48CFD-6E04-4213-BA50-D9B06BAC9C74}">
      <dgm:prSet phldrT="[Text]" custT="1"/>
      <dgm:spPr/>
      <dgm:t>
        <a:bodyPr/>
        <a:lstStyle/>
        <a:p>
          <a:pPr algn="ctr">
            <a:buFont typeface="Arial" panose="020B0604020202020204" pitchFamily="34" charset="0"/>
            <a:buChar char="•"/>
          </a:pPr>
          <a:r>
            <a:rPr lang="en-US" sz="3500"/>
            <a:t>EHR Integration 2080.207</a:t>
          </a:r>
        </a:p>
      </dgm:t>
    </dgm:pt>
    <dgm:pt modelId="{060F9C34-08BE-4347-9E64-728A4A3068E2}" type="parTrans" cxnId="{CDD77FD1-C6BE-4BD6-9F80-10A4DCE19A52}">
      <dgm:prSet/>
      <dgm:spPr/>
      <dgm:t>
        <a:bodyPr/>
        <a:lstStyle/>
        <a:p>
          <a:endParaRPr lang="en-US"/>
        </a:p>
      </dgm:t>
    </dgm:pt>
    <dgm:pt modelId="{668EC7D7-EFC9-48A8-8C98-C861737722F8}" type="sibTrans" cxnId="{CDD77FD1-C6BE-4BD6-9F80-10A4DCE19A52}">
      <dgm:prSet/>
      <dgm:spPr/>
      <dgm:t>
        <a:bodyPr/>
        <a:lstStyle/>
        <a:p>
          <a:endParaRPr lang="en-US"/>
        </a:p>
      </dgm:t>
    </dgm:pt>
    <dgm:pt modelId="{A12002F5-9A6F-4E42-9DC4-E9CE0B22AB0B}">
      <dgm:prSet phldrT="[Text]" custT="1"/>
      <dgm:spPr/>
      <dgm:t>
        <a:bodyPr/>
        <a:lstStyle/>
        <a:p>
          <a:pPr algn="ctr">
            <a:buFont typeface="Arial" panose="020B0604020202020204" pitchFamily="34" charset="0"/>
            <a:buChar char="•"/>
          </a:pPr>
          <a:r>
            <a:rPr lang="en-US" sz="3500"/>
            <a:t>Pharmacy Software Integration 2080.208</a:t>
          </a:r>
        </a:p>
      </dgm:t>
    </dgm:pt>
    <dgm:pt modelId="{6098C17A-DDF8-44F7-956D-95FD4E4EAACE}" type="parTrans" cxnId="{D5F6D8D1-8150-4383-B9C9-EB01873158D9}">
      <dgm:prSet/>
      <dgm:spPr/>
      <dgm:t>
        <a:bodyPr/>
        <a:lstStyle/>
        <a:p>
          <a:endParaRPr lang="en-US"/>
        </a:p>
      </dgm:t>
    </dgm:pt>
    <dgm:pt modelId="{121C4A31-298D-44F4-B26B-7B3CD9471022}" type="sibTrans" cxnId="{D5F6D8D1-8150-4383-B9C9-EB01873158D9}">
      <dgm:prSet/>
      <dgm:spPr/>
      <dgm:t>
        <a:bodyPr/>
        <a:lstStyle/>
        <a:p>
          <a:endParaRPr lang="en-US"/>
        </a:p>
      </dgm:t>
    </dgm:pt>
    <dgm:pt modelId="{82090606-7947-412E-8345-9ED9F2261216}" type="pres">
      <dgm:prSet presAssocID="{58A68C54-05A1-499F-92D1-BFD53975A5C1}" presName="linear" presStyleCnt="0">
        <dgm:presLayoutVars>
          <dgm:animLvl val="lvl"/>
          <dgm:resizeHandles val="exact"/>
        </dgm:presLayoutVars>
      </dgm:prSet>
      <dgm:spPr/>
    </dgm:pt>
    <dgm:pt modelId="{42316EB1-9CCA-4F19-B8D1-3DFEB22909A4}" type="pres">
      <dgm:prSet presAssocID="{52A48CFD-6E04-4213-BA50-D9B06BAC9C74}" presName="parentText" presStyleLbl="node1" presStyleIdx="0" presStyleCnt="2" custScaleY="93935">
        <dgm:presLayoutVars>
          <dgm:chMax val="0"/>
          <dgm:bulletEnabled val="1"/>
        </dgm:presLayoutVars>
      </dgm:prSet>
      <dgm:spPr/>
    </dgm:pt>
    <dgm:pt modelId="{73EC1E22-AF61-4BBB-B3C4-E72CA5440308}" type="pres">
      <dgm:prSet presAssocID="{668EC7D7-EFC9-48A8-8C98-C861737722F8}" presName="spacer" presStyleCnt="0"/>
      <dgm:spPr/>
    </dgm:pt>
    <dgm:pt modelId="{2D1D9374-CC2D-47A1-81DD-F37DF0211241}" type="pres">
      <dgm:prSet presAssocID="{A12002F5-9A6F-4E42-9DC4-E9CE0B22AB0B}" presName="parentText" presStyleLbl="node1" presStyleIdx="1" presStyleCnt="2" custScaleY="93935">
        <dgm:presLayoutVars>
          <dgm:chMax val="0"/>
          <dgm:bulletEnabled val="1"/>
        </dgm:presLayoutVars>
      </dgm:prSet>
      <dgm:spPr/>
    </dgm:pt>
  </dgm:ptLst>
  <dgm:cxnLst>
    <dgm:cxn modelId="{1731616C-4489-4A20-B87F-E02026B8A842}" type="presOf" srcId="{52A48CFD-6E04-4213-BA50-D9B06BAC9C74}" destId="{42316EB1-9CCA-4F19-B8D1-3DFEB22909A4}" srcOrd="0" destOrd="0" presId="urn:microsoft.com/office/officeart/2005/8/layout/vList2"/>
    <dgm:cxn modelId="{7F8E4476-BC25-4F28-85D6-A76AF595A09C}" type="presOf" srcId="{A12002F5-9A6F-4E42-9DC4-E9CE0B22AB0B}" destId="{2D1D9374-CC2D-47A1-81DD-F37DF0211241}" srcOrd="0" destOrd="0" presId="urn:microsoft.com/office/officeart/2005/8/layout/vList2"/>
    <dgm:cxn modelId="{FD965887-F9BB-4D6F-A633-E7226275E204}" type="presOf" srcId="{58A68C54-05A1-499F-92D1-BFD53975A5C1}" destId="{82090606-7947-412E-8345-9ED9F2261216}" srcOrd="0" destOrd="0" presId="urn:microsoft.com/office/officeart/2005/8/layout/vList2"/>
    <dgm:cxn modelId="{CDD77FD1-C6BE-4BD6-9F80-10A4DCE19A52}" srcId="{58A68C54-05A1-499F-92D1-BFD53975A5C1}" destId="{52A48CFD-6E04-4213-BA50-D9B06BAC9C74}" srcOrd="0" destOrd="0" parTransId="{060F9C34-08BE-4347-9E64-728A4A3068E2}" sibTransId="{668EC7D7-EFC9-48A8-8C98-C861737722F8}"/>
    <dgm:cxn modelId="{D5F6D8D1-8150-4383-B9C9-EB01873158D9}" srcId="{58A68C54-05A1-499F-92D1-BFD53975A5C1}" destId="{A12002F5-9A6F-4E42-9DC4-E9CE0B22AB0B}" srcOrd="1" destOrd="0" parTransId="{6098C17A-DDF8-44F7-956D-95FD4E4EAACE}" sibTransId="{121C4A31-298D-44F4-B26B-7B3CD9471022}"/>
    <dgm:cxn modelId="{856056A3-A34F-4C8B-8ED9-0FC382D1B3FE}" type="presParOf" srcId="{82090606-7947-412E-8345-9ED9F2261216}" destId="{42316EB1-9CCA-4F19-B8D1-3DFEB22909A4}" srcOrd="0" destOrd="0" presId="urn:microsoft.com/office/officeart/2005/8/layout/vList2"/>
    <dgm:cxn modelId="{66ECE3E2-DA7B-448E-87E2-DEC81DF17170}" type="presParOf" srcId="{82090606-7947-412E-8345-9ED9F2261216}" destId="{73EC1E22-AF61-4BBB-B3C4-E72CA5440308}" srcOrd="1" destOrd="0" presId="urn:microsoft.com/office/officeart/2005/8/layout/vList2"/>
    <dgm:cxn modelId="{12375770-4EAB-45B2-AAB7-793909409888}" type="presParOf" srcId="{82090606-7947-412E-8345-9ED9F2261216}" destId="{2D1D9374-CC2D-47A1-81DD-F37DF0211241}"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8A68C54-05A1-499F-92D1-BFD53975A5C1}"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52A48CFD-6E04-4213-BA50-D9B06BAC9C74}">
      <dgm:prSet phldrT="[Text]" custT="1"/>
      <dgm:spPr/>
      <dgm:t>
        <a:bodyPr/>
        <a:lstStyle/>
        <a:p>
          <a:pPr algn="ctr">
            <a:buFont typeface="Arial" panose="020B0604020202020204" pitchFamily="34" charset="0"/>
            <a:buChar char="•"/>
          </a:pPr>
          <a:r>
            <a:rPr lang="en-US" sz="3500"/>
            <a:t>Remaining rules submitted to JCAR</a:t>
          </a:r>
        </a:p>
      </dgm:t>
    </dgm:pt>
    <dgm:pt modelId="{060F9C34-08BE-4347-9E64-728A4A3068E2}" type="parTrans" cxnId="{CDD77FD1-C6BE-4BD6-9F80-10A4DCE19A52}">
      <dgm:prSet/>
      <dgm:spPr/>
      <dgm:t>
        <a:bodyPr/>
        <a:lstStyle/>
        <a:p>
          <a:endParaRPr lang="en-US"/>
        </a:p>
      </dgm:t>
    </dgm:pt>
    <dgm:pt modelId="{668EC7D7-EFC9-48A8-8C98-C861737722F8}" type="sibTrans" cxnId="{CDD77FD1-C6BE-4BD6-9F80-10A4DCE19A52}">
      <dgm:prSet/>
      <dgm:spPr/>
      <dgm:t>
        <a:bodyPr/>
        <a:lstStyle/>
        <a:p>
          <a:endParaRPr lang="en-US"/>
        </a:p>
      </dgm:t>
    </dgm:pt>
    <dgm:pt modelId="{A12002F5-9A6F-4E42-9DC4-E9CE0B22AB0B}">
      <dgm:prSet phldrT="[Text]" custT="1"/>
      <dgm:spPr/>
      <dgm:t>
        <a:bodyPr/>
        <a:lstStyle/>
        <a:p>
          <a:pPr algn="ctr">
            <a:buFont typeface="Arial" panose="020B0604020202020204" pitchFamily="34" charset="0"/>
            <a:buChar char="•"/>
          </a:pPr>
          <a:r>
            <a:rPr lang="en-US" sz="3500"/>
            <a:t>New rules being drafted to address new legislation</a:t>
          </a:r>
        </a:p>
      </dgm:t>
    </dgm:pt>
    <dgm:pt modelId="{6098C17A-DDF8-44F7-956D-95FD4E4EAACE}" type="parTrans" cxnId="{D5F6D8D1-8150-4383-B9C9-EB01873158D9}">
      <dgm:prSet/>
      <dgm:spPr/>
      <dgm:t>
        <a:bodyPr/>
        <a:lstStyle/>
        <a:p>
          <a:endParaRPr lang="en-US"/>
        </a:p>
      </dgm:t>
    </dgm:pt>
    <dgm:pt modelId="{121C4A31-298D-44F4-B26B-7B3CD9471022}" type="sibTrans" cxnId="{D5F6D8D1-8150-4383-B9C9-EB01873158D9}">
      <dgm:prSet/>
      <dgm:spPr/>
      <dgm:t>
        <a:bodyPr/>
        <a:lstStyle/>
        <a:p>
          <a:endParaRPr lang="en-US"/>
        </a:p>
      </dgm:t>
    </dgm:pt>
    <dgm:pt modelId="{82090606-7947-412E-8345-9ED9F2261216}" type="pres">
      <dgm:prSet presAssocID="{58A68C54-05A1-499F-92D1-BFD53975A5C1}" presName="linear" presStyleCnt="0">
        <dgm:presLayoutVars>
          <dgm:animLvl val="lvl"/>
          <dgm:resizeHandles val="exact"/>
        </dgm:presLayoutVars>
      </dgm:prSet>
      <dgm:spPr/>
    </dgm:pt>
    <dgm:pt modelId="{42316EB1-9CCA-4F19-B8D1-3DFEB22909A4}" type="pres">
      <dgm:prSet presAssocID="{52A48CFD-6E04-4213-BA50-D9B06BAC9C74}" presName="parentText" presStyleLbl="node1" presStyleIdx="0" presStyleCnt="2" custScaleY="93935">
        <dgm:presLayoutVars>
          <dgm:chMax val="0"/>
          <dgm:bulletEnabled val="1"/>
        </dgm:presLayoutVars>
      </dgm:prSet>
      <dgm:spPr/>
    </dgm:pt>
    <dgm:pt modelId="{73EC1E22-AF61-4BBB-B3C4-E72CA5440308}" type="pres">
      <dgm:prSet presAssocID="{668EC7D7-EFC9-48A8-8C98-C861737722F8}" presName="spacer" presStyleCnt="0"/>
      <dgm:spPr/>
    </dgm:pt>
    <dgm:pt modelId="{2D1D9374-CC2D-47A1-81DD-F37DF0211241}" type="pres">
      <dgm:prSet presAssocID="{A12002F5-9A6F-4E42-9DC4-E9CE0B22AB0B}" presName="parentText" presStyleLbl="node1" presStyleIdx="1" presStyleCnt="2" custScaleY="93935">
        <dgm:presLayoutVars>
          <dgm:chMax val="0"/>
          <dgm:bulletEnabled val="1"/>
        </dgm:presLayoutVars>
      </dgm:prSet>
      <dgm:spPr/>
    </dgm:pt>
  </dgm:ptLst>
  <dgm:cxnLst>
    <dgm:cxn modelId="{C6B0F40D-DA0B-4032-9F5A-6B7B8D0ACBEE}" type="presOf" srcId="{58A68C54-05A1-499F-92D1-BFD53975A5C1}" destId="{82090606-7947-412E-8345-9ED9F2261216}" srcOrd="0" destOrd="0" presId="urn:microsoft.com/office/officeart/2005/8/layout/vList2"/>
    <dgm:cxn modelId="{16F1AEBA-A6C9-4C83-8D0A-514CDF4EA5C3}" type="presOf" srcId="{52A48CFD-6E04-4213-BA50-D9B06BAC9C74}" destId="{42316EB1-9CCA-4F19-B8D1-3DFEB22909A4}" srcOrd="0" destOrd="0" presId="urn:microsoft.com/office/officeart/2005/8/layout/vList2"/>
    <dgm:cxn modelId="{CDD77FD1-C6BE-4BD6-9F80-10A4DCE19A52}" srcId="{58A68C54-05A1-499F-92D1-BFD53975A5C1}" destId="{52A48CFD-6E04-4213-BA50-D9B06BAC9C74}" srcOrd="0" destOrd="0" parTransId="{060F9C34-08BE-4347-9E64-728A4A3068E2}" sibTransId="{668EC7D7-EFC9-48A8-8C98-C861737722F8}"/>
    <dgm:cxn modelId="{D5F6D8D1-8150-4383-B9C9-EB01873158D9}" srcId="{58A68C54-05A1-499F-92D1-BFD53975A5C1}" destId="{A12002F5-9A6F-4E42-9DC4-E9CE0B22AB0B}" srcOrd="1" destOrd="0" parTransId="{6098C17A-DDF8-44F7-956D-95FD4E4EAACE}" sibTransId="{121C4A31-298D-44F4-B26B-7B3CD9471022}"/>
    <dgm:cxn modelId="{AA707AE6-BF67-4ECB-A80B-A998BC88A7B5}" type="presOf" srcId="{A12002F5-9A6F-4E42-9DC4-E9CE0B22AB0B}" destId="{2D1D9374-CC2D-47A1-81DD-F37DF0211241}" srcOrd="0" destOrd="0" presId="urn:microsoft.com/office/officeart/2005/8/layout/vList2"/>
    <dgm:cxn modelId="{52F22D7B-B600-4C57-BC91-38B88013EF1F}" type="presParOf" srcId="{82090606-7947-412E-8345-9ED9F2261216}" destId="{42316EB1-9CCA-4F19-B8D1-3DFEB22909A4}" srcOrd="0" destOrd="0" presId="urn:microsoft.com/office/officeart/2005/8/layout/vList2"/>
    <dgm:cxn modelId="{2DF3D46D-EA76-4921-A455-23C695908924}" type="presParOf" srcId="{82090606-7947-412E-8345-9ED9F2261216}" destId="{73EC1E22-AF61-4BBB-B3C4-E72CA5440308}" srcOrd="1" destOrd="0" presId="urn:microsoft.com/office/officeart/2005/8/layout/vList2"/>
    <dgm:cxn modelId="{08A95A0A-23A5-40A9-86A7-6165F67D6ECF}" type="presParOf" srcId="{82090606-7947-412E-8345-9ED9F2261216}" destId="{2D1D9374-CC2D-47A1-81DD-F37DF0211241}"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8A68C54-05A1-499F-92D1-BFD53975A5C1}"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52A48CFD-6E04-4213-BA50-D9B06BAC9C74}">
      <dgm:prSet phldrT="[Text]" custT="1"/>
      <dgm:spPr/>
      <dgm:t>
        <a:bodyPr/>
        <a:lstStyle/>
        <a:p>
          <a:pPr algn="ctr" rtl="0">
            <a:buFont typeface="Arial" panose="020B0604020202020204" pitchFamily="34" charset="0"/>
            <a:buChar char="•"/>
          </a:pPr>
          <a:r>
            <a:rPr lang="en-US" sz="3000" b="0">
              <a:latin typeface="Tw Cen MT" panose="020B0602020104020603"/>
            </a:rPr>
            <a:t>Public Act 102-0666</a:t>
          </a:r>
          <a:endParaRPr lang="en-US" sz="3000" b="0"/>
        </a:p>
      </dgm:t>
    </dgm:pt>
    <dgm:pt modelId="{060F9C34-08BE-4347-9E64-728A4A3068E2}" type="parTrans" cxnId="{CDD77FD1-C6BE-4BD6-9F80-10A4DCE19A52}">
      <dgm:prSet/>
      <dgm:spPr/>
      <dgm:t>
        <a:bodyPr/>
        <a:lstStyle/>
        <a:p>
          <a:endParaRPr lang="en-US"/>
        </a:p>
      </dgm:t>
    </dgm:pt>
    <dgm:pt modelId="{668EC7D7-EFC9-48A8-8C98-C861737722F8}" type="sibTrans" cxnId="{CDD77FD1-C6BE-4BD6-9F80-10A4DCE19A52}">
      <dgm:prSet/>
      <dgm:spPr/>
      <dgm:t>
        <a:bodyPr/>
        <a:lstStyle/>
        <a:p>
          <a:endParaRPr lang="en-US"/>
        </a:p>
      </dgm:t>
    </dgm:pt>
    <dgm:pt modelId="{A12002F5-9A6F-4E42-9DC4-E9CE0B22AB0B}">
      <dgm:prSet phldrT="[Text]" custT="1"/>
      <dgm:spPr/>
      <dgm:t>
        <a:bodyPr/>
        <a:lstStyle/>
        <a:p>
          <a:pPr algn="ctr" rtl="0">
            <a:buFont typeface="Arial" panose="020B0604020202020204" pitchFamily="34" charset="0"/>
            <a:buChar char="•"/>
          </a:pPr>
          <a:r>
            <a:rPr lang="en-US" sz="3000">
              <a:latin typeface="Tw Cen MT" panose="020B0602020104020603"/>
            </a:rPr>
            <a:t>Public Act 102-0490</a:t>
          </a:r>
          <a:endParaRPr lang="en-US" sz="3000"/>
        </a:p>
      </dgm:t>
    </dgm:pt>
    <dgm:pt modelId="{6098C17A-DDF8-44F7-956D-95FD4E4EAACE}" type="parTrans" cxnId="{D5F6D8D1-8150-4383-B9C9-EB01873158D9}">
      <dgm:prSet/>
      <dgm:spPr/>
      <dgm:t>
        <a:bodyPr/>
        <a:lstStyle/>
        <a:p>
          <a:endParaRPr lang="en-US"/>
        </a:p>
      </dgm:t>
    </dgm:pt>
    <dgm:pt modelId="{121C4A31-298D-44F4-B26B-7B3CD9471022}" type="sibTrans" cxnId="{D5F6D8D1-8150-4383-B9C9-EB01873158D9}">
      <dgm:prSet/>
      <dgm:spPr/>
      <dgm:t>
        <a:bodyPr/>
        <a:lstStyle/>
        <a:p>
          <a:endParaRPr lang="en-US"/>
        </a:p>
      </dgm:t>
    </dgm:pt>
    <dgm:pt modelId="{49F4F1FD-C2BF-4217-9DB3-CEF09945B0DA}">
      <dgm:prSet phldrT="[Text]" phldr="0" custT="1"/>
      <dgm:spPr/>
      <dgm:t>
        <a:bodyPr/>
        <a:lstStyle/>
        <a:p>
          <a:pPr algn="ctr" rtl="0">
            <a:buFont typeface="Arial" panose="020B0604020202020204" pitchFamily="34" charset="0"/>
            <a:buChar char="•"/>
          </a:pPr>
          <a:r>
            <a:rPr lang="en-US" sz="3000">
              <a:latin typeface="Tw Cen MT" panose="020B0602020104020603"/>
            </a:rPr>
            <a:t>Public Act 102-0527</a:t>
          </a:r>
          <a:endParaRPr lang="en-US" sz="3000"/>
        </a:p>
      </dgm:t>
    </dgm:pt>
    <dgm:pt modelId="{B60BAF7E-81D7-45A5-B33C-7A6539CAF8F4}" type="parTrans" cxnId="{629838C9-A532-472E-9CDA-FC9FCEAFE7E2}">
      <dgm:prSet/>
      <dgm:spPr/>
      <dgm:t>
        <a:bodyPr/>
        <a:lstStyle/>
        <a:p>
          <a:endParaRPr lang="en-US"/>
        </a:p>
      </dgm:t>
    </dgm:pt>
    <dgm:pt modelId="{89775EFA-5592-4D40-BA10-644849C90EAA}" type="sibTrans" cxnId="{629838C9-A532-472E-9CDA-FC9FCEAFE7E2}">
      <dgm:prSet/>
      <dgm:spPr/>
      <dgm:t>
        <a:bodyPr/>
        <a:lstStyle/>
        <a:p>
          <a:endParaRPr lang="en-US"/>
        </a:p>
      </dgm:t>
    </dgm:pt>
    <dgm:pt modelId="{82090606-7947-412E-8345-9ED9F2261216}" type="pres">
      <dgm:prSet presAssocID="{58A68C54-05A1-499F-92D1-BFD53975A5C1}" presName="linear" presStyleCnt="0">
        <dgm:presLayoutVars>
          <dgm:animLvl val="lvl"/>
          <dgm:resizeHandles val="exact"/>
        </dgm:presLayoutVars>
      </dgm:prSet>
      <dgm:spPr/>
    </dgm:pt>
    <dgm:pt modelId="{42316EB1-9CCA-4F19-B8D1-3DFEB22909A4}" type="pres">
      <dgm:prSet presAssocID="{52A48CFD-6E04-4213-BA50-D9B06BAC9C74}" presName="parentText" presStyleLbl="node1" presStyleIdx="0" presStyleCnt="3" custScaleY="93935">
        <dgm:presLayoutVars>
          <dgm:chMax val="0"/>
          <dgm:bulletEnabled val="1"/>
        </dgm:presLayoutVars>
      </dgm:prSet>
      <dgm:spPr/>
    </dgm:pt>
    <dgm:pt modelId="{73EC1E22-AF61-4BBB-B3C4-E72CA5440308}" type="pres">
      <dgm:prSet presAssocID="{668EC7D7-EFC9-48A8-8C98-C861737722F8}" presName="spacer" presStyleCnt="0"/>
      <dgm:spPr/>
    </dgm:pt>
    <dgm:pt modelId="{2D1D9374-CC2D-47A1-81DD-F37DF0211241}" type="pres">
      <dgm:prSet presAssocID="{A12002F5-9A6F-4E42-9DC4-E9CE0B22AB0B}" presName="parentText" presStyleLbl="node1" presStyleIdx="1" presStyleCnt="3" custScaleY="93935">
        <dgm:presLayoutVars>
          <dgm:chMax val="0"/>
          <dgm:bulletEnabled val="1"/>
        </dgm:presLayoutVars>
      </dgm:prSet>
      <dgm:spPr/>
    </dgm:pt>
    <dgm:pt modelId="{FF58B230-87DB-498A-A3D4-F80129E5F5C5}" type="pres">
      <dgm:prSet presAssocID="{121C4A31-298D-44F4-B26B-7B3CD9471022}" presName="spacer" presStyleCnt="0"/>
      <dgm:spPr/>
    </dgm:pt>
    <dgm:pt modelId="{B9021AFE-AB47-4C4F-A8F1-2FB88317CDE2}" type="pres">
      <dgm:prSet presAssocID="{49F4F1FD-C2BF-4217-9DB3-CEF09945B0DA}" presName="parentText" presStyleLbl="node1" presStyleIdx="2" presStyleCnt="3" custScaleY="93935">
        <dgm:presLayoutVars>
          <dgm:chMax val="0"/>
          <dgm:bulletEnabled val="1"/>
        </dgm:presLayoutVars>
      </dgm:prSet>
      <dgm:spPr/>
    </dgm:pt>
  </dgm:ptLst>
  <dgm:cxnLst>
    <dgm:cxn modelId="{A7DAA12C-7F78-49DA-83C8-BDDEF1475799}" type="presOf" srcId="{49F4F1FD-C2BF-4217-9DB3-CEF09945B0DA}" destId="{B9021AFE-AB47-4C4F-A8F1-2FB88317CDE2}" srcOrd="0" destOrd="0" presId="urn:microsoft.com/office/officeart/2005/8/layout/vList2"/>
    <dgm:cxn modelId="{1731616C-4489-4A20-B87F-E02026B8A842}" type="presOf" srcId="{52A48CFD-6E04-4213-BA50-D9B06BAC9C74}" destId="{42316EB1-9CCA-4F19-B8D1-3DFEB22909A4}" srcOrd="0" destOrd="0" presId="urn:microsoft.com/office/officeart/2005/8/layout/vList2"/>
    <dgm:cxn modelId="{7F8E4476-BC25-4F28-85D6-A76AF595A09C}" type="presOf" srcId="{A12002F5-9A6F-4E42-9DC4-E9CE0B22AB0B}" destId="{2D1D9374-CC2D-47A1-81DD-F37DF0211241}" srcOrd="0" destOrd="0" presId="urn:microsoft.com/office/officeart/2005/8/layout/vList2"/>
    <dgm:cxn modelId="{FD965887-F9BB-4D6F-A633-E7226275E204}" type="presOf" srcId="{58A68C54-05A1-499F-92D1-BFD53975A5C1}" destId="{82090606-7947-412E-8345-9ED9F2261216}" srcOrd="0" destOrd="0" presId="urn:microsoft.com/office/officeart/2005/8/layout/vList2"/>
    <dgm:cxn modelId="{629838C9-A532-472E-9CDA-FC9FCEAFE7E2}" srcId="{58A68C54-05A1-499F-92D1-BFD53975A5C1}" destId="{49F4F1FD-C2BF-4217-9DB3-CEF09945B0DA}" srcOrd="2" destOrd="0" parTransId="{B60BAF7E-81D7-45A5-B33C-7A6539CAF8F4}" sibTransId="{89775EFA-5592-4D40-BA10-644849C90EAA}"/>
    <dgm:cxn modelId="{CDD77FD1-C6BE-4BD6-9F80-10A4DCE19A52}" srcId="{58A68C54-05A1-499F-92D1-BFD53975A5C1}" destId="{52A48CFD-6E04-4213-BA50-D9B06BAC9C74}" srcOrd="0" destOrd="0" parTransId="{060F9C34-08BE-4347-9E64-728A4A3068E2}" sibTransId="{668EC7D7-EFC9-48A8-8C98-C861737722F8}"/>
    <dgm:cxn modelId="{D5F6D8D1-8150-4383-B9C9-EB01873158D9}" srcId="{58A68C54-05A1-499F-92D1-BFD53975A5C1}" destId="{A12002F5-9A6F-4E42-9DC4-E9CE0B22AB0B}" srcOrd="1" destOrd="0" parTransId="{6098C17A-DDF8-44F7-956D-95FD4E4EAACE}" sibTransId="{121C4A31-298D-44F4-B26B-7B3CD9471022}"/>
    <dgm:cxn modelId="{856056A3-A34F-4C8B-8ED9-0FC382D1B3FE}" type="presParOf" srcId="{82090606-7947-412E-8345-9ED9F2261216}" destId="{42316EB1-9CCA-4F19-B8D1-3DFEB22909A4}" srcOrd="0" destOrd="0" presId="urn:microsoft.com/office/officeart/2005/8/layout/vList2"/>
    <dgm:cxn modelId="{66ECE3E2-DA7B-448E-87E2-DEC81DF17170}" type="presParOf" srcId="{82090606-7947-412E-8345-9ED9F2261216}" destId="{73EC1E22-AF61-4BBB-B3C4-E72CA5440308}" srcOrd="1" destOrd="0" presId="urn:microsoft.com/office/officeart/2005/8/layout/vList2"/>
    <dgm:cxn modelId="{12375770-4EAB-45B2-AAB7-793909409888}" type="presParOf" srcId="{82090606-7947-412E-8345-9ED9F2261216}" destId="{2D1D9374-CC2D-47A1-81DD-F37DF0211241}" srcOrd="2" destOrd="0" presId="urn:microsoft.com/office/officeart/2005/8/layout/vList2"/>
    <dgm:cxn modelId="{CCDA31CF-5902-428B-88D8-F615674059B3}" type="presParOf" srcId="{82090606-7947-412E-8345-9ED9F2261216}" destId="{FF58B230-87DB-498A-A3D4-F80129E5F5C5}" srcOrd="3" destOrd="0" presId="urn:microsoft.com/office/officeart/2005/8/layout/vList2"/>
    <dgm:cxn modelId="{D1554897-6989-4703-8E61-A0183D466E42}" type="presParOf" srcId="{82090606-7947-412E-8345-9ED9F2261216}" destId="{B9021AFE-AB47-4C4F-A8F1-2FB88317CDE2}"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8A68C54-05A1-499F-92D1-BFD53975A5C1}"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52A48CFD-6E04-4213-BA50-D9B06BAC9C74}">
      <dgm:prSet phldrT="[Text]" custT="1"/>
      <dgm:spPr/>
      <dgm:t>
        <a:bodyPr/>
        <a:lstStyle/>
        <a:p>
          <a:pPr algn="ctr">
            <a:buFont typeface="Arial" panose="020B0604020202020204" pitchFamily="34" charset="0"/>
            <a:buChar char="•"/>
          </a:pPr>
          <a:r>
            <a:rPr lang="en-US" sz="3000" b="0"/>
            <a:t>All medications</a:t>
          </a:r>
        </a:p>
      </dgm:t>
    </dgm:pt>
    <dgm:pt modelId="{060F9C34-08BE-4347-9E64-728A4A3068E2}" type="parTrans" cxnId="{CDD77FD1-C6BE-4BD6-9F80-10A4DCE19A52}">
      <dgm:prSet/>
      <dgm:spPr/>
      <dgm:t>
        <a:bodyPr/>
        <a:lstStyle/>
        <a:p>
          <a:endParaRPr lang="en-US"/>
        </a:p>
      </dgm:t>
    </dgm:pt>
    <dgm:pt modelId="{668EC7D7-EFC9-48A8-8C98-C861737722F8}" type="sibTrans" cxnId="{CDD77FD1-C6BE-4BD6-9F80-10A4DCE19A52}">
      <dgm:prSet/>
      <dgm:spPr/>
      <dgm:t>
        <a:bodyPr/>
        <a:lstStyle/>
        <a:p>
          <a:endParaRPr lang="en-US"/>
        </a:p>
      </dgm:t>
    </dgm:pt>
    <dgm:pt modelId="{A12002F5-9A6F-4E42-9DC4-E9CE0B22AB0B}">
      <dgm:prSet phldrT="[Text]" custT="1"/>
      <dgm:spPr/>
      <dgm:t>
        <a:bodyPr/>
        <a:lstStyle/>
        <a:p>
          <a:pPr algn="ctr">
            <a:buFont typeface="Arial" panose="020B0604020202020204" pitchFamily="34" charset="0"/>
            <a:buChar char="•"/>
          </a:pPr>
          <a:r>
            <a:rPr lang="en-US" sz="3000"/>
            <a:t>Diagnosis codes/day supply</a:t>
          </a:r>
        </a:p>
      </dgm:t>
    </dgm:pt>
    <dgm:pt modelId="{6098C17A-DDF8-44F7-956D-95FD4E4EAACE}" type="parTrans" cxnId="{D5F6D8D1-8150-4383-B9C9-EB01873158D9}">
      <dgm:prSet/>
      <dgm:spPr/>
      <dgm:t>
        <a:bodyPr/>
        <a:lstStyle/>
        <a:p>
          <a:endParaRPr lang="en-US"/>
        </a:p>
      </dgm:t>
    </dgm:pt>
    <dgm:pt modelId="{121C4A31-298D-44F4-B26B-7B3CD9471022}" type="sibTrans" cxnId="{D5F6D8D1-8150-4383-B9C9-EB01873158D9}">
      <dgm:prSet/>
      <dgm:spPr/>
      <dgm:t>
        <a:bodyPr/>
        <a:lstStyle/>
        <a:p>
          <a:endParaRPr lang="en-US"/>
        </a:p>
      </dgm:t>
    </dgm:pt>
    <dgm:pt modelId="{49F4F1FD-C2BF-4217-9DB3-CEF09945B0DA}">
      <dgm:prSet phldrT="[Text]" custT="1"/>
      <dgm:spPr/>
      <dgm:t>
        <a:bodyPr/>
        <a:lstStyle/>
        <a:p>
          <a:pPr algn="ctr">
            <a:buFont typeface="Arial" panose="020B0604020202020204" pitchFamily="34" charset="0"/>
            <a:buChar char="•"/>
          </a:pPr>
          <a:r>
            <a:rPr lang="en-US" sz="3000"/>
            <a:t>Medical administrator accounts</a:t>
          </a:r>
        </a:p>
      </dgm:t>
    </dgm:pt>
    <dgm:pt modelId="{B60BAF7E-81D7-45A5-B33C-7A6539CAF8F4}" type="parTrans" cxnId="{629838C9-A532-472E-9CDA-FC9FCEAFE7E2}">
      <dgm:prSet/>
      <dgm:spPr/>
      <dgm:t>
        <a:bodyPr/>
        <a:lstStyle/>
        <a:p>
          <a:endParaRPr lang="en-US"/>
        </a:p>
      </dgm:t>
    </dgm:pt>
    <dgm:pt modelId="{89775EFA-5592-4D40-BA10-644849C90EAA}" type="sibTrans" cxnId="{629838C9-A532-472E-9CDA-FC9FCEAFE7E2}">
      <dgm:prSet/>
      <dgm:spPr/>
      <dgm:t>
        <a:bodyPr/>
        <a:lstStyle/>
        <a:p>
          <a:endParaRPr lang="en-US"/>
        </a:p>
      </dgm:t>
    </dgm:pt>
    <dgm:pt modelId="{DAB9197F-6785-4C9F-B6E9-150FFBF2B1EF}">
      <dgm:prSet phldrT="[Text]" custT="1"/>
      <dgm:spPr/>
      <dgm:t>
        <a:bodyPr/>
        <a:lstStyle/>
        <a:p>
          <a:pPr algn="ctr">
            <a:buFont typeface="Arial" panose="020B0604020202020204" pitchFamily="34" charset="0"/>
            <a:buChar char="•"/>
          </a:pPr>
          <a:r>
            <a:rPr lang="en-US" sz="3000"/>
            <a:t>Reporting requirement cleanup</a:t>
          </a:r>
        </a:p>
      </dgm:t>
    </dgm:pt>
    <dgm:pt modelId="{701E5436-5592-4650-A5E3-07CED4053A97}" type="parTrans" cxnId="{DB07203A-8DB2-45D9-8D59-798B5EEFF156}">
      <dgm:prSet/>
      <dgm:spPr/>
      <dgm:t>
        <a:bodyPr/>
        <a:lstStyle/>
        <a:p>
          <a:endParaRPr lang="en-US"/>
        </a:p>
      </dgm:t>
    </dgm:pt>
    <dgm:pt modelId="{9D3284DC-642A-4A8B-AFAC-A948533F0108}" type="sibTrans" cxnId="{DB07203A-8DB2-45D9-8D59-798B5EEFF156}">
      <dgm:prSet/>
      <dgm:spPr/>
      <dgm:t>
        <a:bodyPr/>
        <a:lstStyle/>
        <a:p>
          <a:endParaRPr lang="en-US"/>
        </a:p>
      </dgm:t>
    </dgm:pt>
    <dgm:pt modelId="{82090606-7947-412E-8345-9ED9F2261216}" type="pres">
      <dgm:prSet presAssocID="{58A68C54-05A1-499F-92D1-BFD53975A5C1}" presName="linear" presStyleCnt="0">
        <dgm:presLayoutVars>
          <dgm:animLvl val="lvl"/>
          <dgm:resizeHandles val="exact"/>
        </dgm:presLayoutVars>
      </dgm:prSet>
      <dgm:spPr/>
    </dgm:pt>
    <dgm:pt modelId="{42316EB1-9CCA-4F19-B8D1-3DFEB22909A4}" type="pres">
      <dgm:prSet presAssocID="{52A48CFD-6E04-4213-BA50-D9B06BAC9C74}" presName="parentText" presStyleLbl="node1" presStyleIdx="0" presStyleCnt="4" custScaleY="93935">
        <dgm:presLayoutVars>
          <dgm:chMax val="0"/>
          <dgm:bulletEnabled val="1"/>
        </dgm:presLayoutVars>
      </dgm:prSet>
      <dgm:spPr/>
    </dgm:pt>
    <dgm:pt modelId="{73EC1E22-AF61-4BBB-B3C4-E72CA5440308}" type="pres">
      <dgm:prSet presAssocID="{668EC7D7-EFC9-48A8-8C98-C861737722F8}" presName="spacer" presStyleCnt="0"/>
      <dgm:spPr/>
    </dgm:pt>
    <dgm:pt modelId="{2D1D9374-CC2D-47A1-81DD-F37DF0211241}" type="pres">
      <dgm:prSet presAssocID="{A12002F5-9A6F-4E42-9DC4-E9CE0B22AB0B}" presName="parentText" presStyleLbl="node1" presStyleIdx="1" presStyleCnt="4" custScaleY="93935">
        <dgm:presLayoutVars>
          <dgm:chMax val="0"/>
          <dgm:bulletEnabled val="1"/>
        </dgm:presLayoutVars>
      </dgm:prSet>
      <dgm:spPr/>
    </dgm:pt>
    <dgm:pt modelId="{FF58B230-87DB-498A-A3D4-F80129E5F5C5}" type="pres">
      <dgm:prSet presAssocID="{121C4A31-298D-44F4-B26B-7B3CD9471022}" presName="spacer" presStyleCnt="0"/>
      <dgm:spPr/>
    </dgm:pt>
    <dgm:pt modelId="{B9021AFE-AB47-4C4F-A8F1-2FB88317CDE2}" type="pres">
      <dgm:prSet presAssocID="{49F4F1FD-C2BF-4217-9DB3-CEF09945B0DA}" presName="parentText" presStyleLbl="node1" presStyleIdx="2" presStyleCnt="4" custScaleY="93935">
        <dgm:presLayoutVars>
          <dgm:chMax val="0"/>
          <dgm:bulletEnabled val="1"/>
        </dgm:presLayoutVars>
      </dgm:prSet>
      <dgm:spPr/>
    </dgm:pt>
    <dgm:pt modelId="{532C9FBF-04DB-42BD-AFFE-9C34B5731B43}" type="pres">
      <dgm:prSet presAssocID="{89775EFA-5592-4D40-BA10-644849C90EAA}" presName="spacer" presStyleCnt="0"/>
      <dgm:spPr/>
    </dgm:pt>
    <dgm:pt modelId="{2FC25AB1-935B-4A76-A16C-F74B70314E7D}" type="pres">
      <dgm:prSet presAssocID="{DAB9197F-6785-4C9F-B6E9-150FFBF2B1EF}" presName="parentText" presStyleLbl="node1" presStyleIdx="3" presStyleCnt="4" custScaleY="93935" custLinFactNeighborX="16">
        <dgm:presLayoutVars>
          <dgm:chMax val="0"/>
          <dgm:bulletEnabled val="1"/>
        </dgm:presLayoutVars>
      </dgm:prSet>
      <dgm:spPr/>
    </dgm:pt>
  </dgm:ptLst>
  <dgm:cxnLst>
    <dgm:cxn modelId="{A7DAA12C-7F78-49DA-83C8-BDDEF1475799}" type="presOf" srcId="{49F4F1FD-C2BF-4217-9DB3-CEF09945B0DA}" destId="{B9021AFE-AB47-4C4F-A8F1-2FB88317CDE2}" srcOrd="0" destOrd="0" presId="urn:microsoft.com/office/officeart/2005/8/layout/vList2"/>
    <dgm:cxn modelId="{DB07203A-8DB2-45D9-8D59-798B5EEFF156}" srcId="{58A68C54-05A1-499F-92D1-BFD53975A5C1}" destId="{DAB9197F-6785-4C9F-B6E9-150FFBF2B1EF}" srcOrd="3" destOrd="0" parTransId="{701E5436-5592-4650-A5E3-07CED4053A97}" sibTransId="{9D3284DC-642A-4A8B-AFAC-A948533F0108}"/>
    <dgm:cxn modelId="{1731616C-4489-4A20-B87F-E02026B8A842}" type="presOf" srcId="{52A48CFD-6E04-4213-BA50-D9B06BAC9C74}" destId="{42316EB1-9CCA-4F19-B8D1-3DFEB22909A4}" srcOrd="0" destOrd="0" presId="urn:microsoft.com/office/officeart/2005/8/layout/vList2"/>
    <dgm:cxn modelId="{7F8E4476-BC25-4F28-85D6-A76AF595A09C}" type="presOf" srcId="{A12002F5-9A6F-4E42-9DC4-E9CE0B22AB0B}" destId="{2D1D9374-CC2D-47A1-81DD-F37DF0211241}" srcOrd="0" destOrd="0" presId="urn:microsoft.com/office/officeart/2005/8/layout/vList2"/>
    <dgm:cxn modelId="{FD965887-F9BB-4D6F-A633-E7226275E204}" type="presOf" srcId="{58A68C54-05A1-499F-92D1-BFD53975A5C1}" destId="{82090606-7947-412E-8345-9ED9F2261216}" srcOrd="0" destOrd="0" presId="urn:microsoft.com/office/officeart/2005/8/layout/vList2"/>
    <dgm:cxn modelId="{06075D8C-4800-45A6-854B-2619273AC263}" type="presOf" srcId="{DAB9197F-6785-4C9F-B6E9-150FFBF2B1EF}" destId="{2FC25AB1-935B-4A76-A16C-F74B70314E7D}" srcOrd="0" destOrd="0" presId="urn:microsoft.com/office/officeart/2005/8/layout/vList2"/>
    <dgm:cxn modelId="{629838C9-A532-472E-9CDA-FC9FCEAFE7E2}" srcId="{58A68C54-05A1-499F-92D1-BFD53975A5C1}" destId="{49F4F1FD-C2BF-4217-9DB3-CEF09945B0DA}" srcOrd="2" destOrd="0" parTransId="{B60BAF7E-81D7-45A5-B33C-7A6539CAF8F4}" sibTransId="{89775EFA-5592-4D40-BA10-644849C90EAA}"/>
    <dgm:cxn modelId="{CDD77FD1-C6BE-4BD6-9F80-10A4DCE19A52}" srcId="{58A68C54-05A1-499F-92D1-BFD53975A5C1}" destId="{52A48CFD-6E04-4213-BA50-D9B06BAC9C74}" srcOrd="0" destOrd="0" parTransId="{060F9C34-08BE-4347-9E64-728A4A3068E2}" sibTransId="{668EC7D7-EFC9-48A8-8C98-C861737722F8}"/>
    <dgm:cxn modelId="{D5F6D8D1-8150-4383-B9C9-EB01873158D9}" srcId="{58A68C54-05A1-499F-92D1-BFD53975A5C1}" destId="{A12002F5-9A6F-4E42-9DC4-E9CE0B22AB0B}" srcOrd="1" destOrd="0" parTransId="{6098C17A-DDF8-44F7-956D-95FD4E4EAACE}" sibTransId="{121C4A31-298D-44F4-B26B-7B3CD9471022}"/>
    <dgm:cxn modelId="{856056A3-A34F-4C8B-8ED9-0FC382D1B3FE}" type="presParOf" srcId="{82090606-7947-412E-8345-9ED9F2261216}" destId="{42316EB1-9CCA-4F19-B8D1-3DFEB22909A4}" srcOrd="0" destOrd="0" presId="urn:microsoft.com/office/officeart/2005/8/layout/vList2"/>
    <dgm:cxn modelId="{66ECE3E2-DA7B-448E-87E2-DEC81DF17170}" type="presParOf" srcId="{82090606-7947-412E-8345-9ED9F2261216}" destId="{73EC1E22-AF61-4BBB-B3C4-E72CA5440308}" srcOrd="1" destOrd="0" presId="urn:microsoft.com/office/officeart/2005/8/layout/vList2"/>
    <dgm:cxn modelId="{12375770-4EAB-45B2-AAB7-793909409888}" type="presParOf" srcId="{82090606-7947-412E-8345-9ED9F2261216}" destId="{2D1D9374-CC2D-47A1-81DD-F37DF0211241}" srcOrd="2" destOrd="0" presId="urn:microsoft.com/office/officeart/2005/8/layout/vList2"/>
    <dgm:cxn modelId="{CCDA31CF-5902-428B-88D8-F615674059B3}" type="presParOf" srcId="{82090606-7947-412E-8345-9ED9F2261216}" destId="{FF58B230-87DB-498A-A3D4-F80129E5F5C5}" srcOrd="3" destOrd="0" presId="urn:microsoft.com/office/officeart/2005/8/layout/vList2"/>
    <dgm:cxn modelId="{D1554897-6989-4703-8E61-A0183D466E42}" type="presParOf" srcId="{82090606-7947-412E-8345-9ED9F2261216}" destId="{B9021AFE-AB47-4C4F-A8F1-2FB88317CDE2}" srcOrd="4" destOrd="0" presId="urn:microsoft.com/office/officeart/2005/8/layout/vList2"/>
    <dgm:cxn modelId="{C4E4C0AD-0285-4846-9921-00C69F47E093}" type="presParOf" srcId="{82090606-7947-412E-8345-9ED9F2261216}" destId="{532C9FBF-04DB-42BD-AFFE-9C34B5731B43}" srcOrd="5" destOrd="0" presId="urn:microsoft.com/office/officeart/2005/8/layout/vList2"/>
    <dgm:cxn modelId="{65A9F484-7659-4384-BAE6-77B90473A328}" type="presParOf" srcId="{82090606-7947-412E-8345-9ED9F2261216}" destId="{2FC25AB1-935B-4A76-A16C-F74B70314E7D}"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0647AB5-01BD-4F7B-BE2E-4D259D6E871B}"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D760A208-75F6-4A79-9AB7-BAC9162587E0}">
      <dgm:prSet phldrT="[Text]" custT="1"/>
      <dgm:spPr/>
      <dgm:t>
        <a:bodyPr/>
        <a:lstStyle/>
        <a:p>
          <a:pPr>
            <a:buNone/>
          </a:pPr>
          <a:r>
            <a:rPr lang="en-US" sz="2000" b="1">
              <a:solidFill>
                <a:schemeClr val="tx1">
                  <a:lumMod val="50000"/>
                  <a:lumOff val="50000"/>
                </a:schemeClr>
              </a:solidFill>
            </a:rPr>
            <a:t>Request for information letters sent to Physicians</a:t>
          </a:r>
          <a:endParaRPr lang="en-US" sz="2000">
            <a:solidFill>
              <a:schemeClr val="tx1">
                <a:lumMod val="50000"/>
                <a:lumOff val="50000"/>
              </a:schemeClr>
            </a:solidFill>
          </a:endParaRPr>
        </a:p>
      </dgm:t>
    </dgm:pt>
    <dgm:pt modelId="{0611ECA0-1D21-45FD-AF79-4EFC33BEA878}" type="parTrans" cxnId="{7A5394F1-D839-4C50-8A96-0B4A95A04F9D}">
      <dgm:prSet/>
      <dgm:spPr/>
      <dgm:t>
        <a:bodyPr/>
        <a:lstStyle/>
        <a:p>
          <a:endParaRPr lang="en-US">
            <a:solidFill>
              <a:schemeClr val="tx1">
                <a:lumMod val="50000"/>
                <a:lumOff val="50000"/>
              </a:schemeClr>
            </a:solidFill>
          </a:endParaRPr>
        </a:p>
      </dgm:t>
    </dgm:pt>
    <dgm:pt modelId="{E73FBC26-9104-468A-9EE1-BFC32CA89839}" type="sibTrans" cxnId="{7A5394F1-D839-4C50-8A96-0B4A95A04F9D}">
      <dgm:prSet/>
      <dgm:spPr/>
      <dgm:t>
        <a:bodyPr/>
        <a:lstStyle/>
        <a:p>
          <a:endParaRPr lang="en-US">
            <a:solidFill>
              <a:schemeClr val="tx1">
                <a:lumMod val="50000"/>
                <a:lumOff val="50000"/>
              </a:schemeClr>
            </a:solidFill>
          </a:endParaRPr>
        </a:p>
      </dgm:t>
    </dgm:pt>
    <dgm:pt modelId="{62DC05C6-59B9-4DDC-846A-F6F57B8E129A}">
      <dgm:prSet phldrT="[Text]" custT="1"/>
      <dgm:spPr/>
      <dgm:t>
        <a:bodyPr/>
        <a:lstStyle/>
        <a:p>
          <a:pPr>
            <a:buFontTx/>
            <a:buNone/>
          </a:pPr>
          <a:r>
            <a:rPr lang="en-US" sz="2000" b="1">
              <a:solidFill>
                <a:schemeClr val="tx1">
                  <a:lumMod val="50000"/>
                  <a:lumOff val="50000"/>
                </a:schemeClr>
              </a:solidFill>
            </a:rPr>
            <a:t>Plan to expand to additional prescriber types</a:t>
          </a:r>
          <a:endParaRPr lang="en-US" sz="2000">
            <a:solidFill>
              <a:schemeClr val="tx1">
                <a:lumMod val="50000"/>
                <a:lumOff val="50000"/>
              </a:schemeClr>
            </a:solidFill>
          </a:endParaRPr>
        </a:p>
      </dgm:t>
    </dgm:pt>
    <dgm:pt modelId="{365DC341-1D84-4DAD-8B52-26F939DBC4A4}" type="parTrans" cxnId="{DDD68DE7-37E8-404D-AE9C-96579C99E8FA}">
      <dgm:prSet/>
      <dgm:spPr/>
      <dgm:t>
        <a:bodyPr/>
        <a:lstStyle/>
        <a:p>
          <a:endParaRPr lang="en-US">
            <a:solidFill>
              <a:schemeClr val="tx1">
                <a:lumMod val="50000"/>
                <a:lumOff val="50000"/>
              </a:schemeClr>
            </a:solidFill>
          </a:endParaRPr>
        </a:p>
      </dgm:t>
    </dgm:pt>
    <dgm:pt modelId="{E376D851-99D4-4D7C-B28B-689769E8EC3F}" type="sibTrans" cxnId="{DDD68DE7-37E8-404D-AE9C-96579C99E8FA}">
      <dgm:prSet/>
      <dgm:spPr/>
      <dgm:t>
        <a:bodyPr/>
        <a:lstStyle/>
        <a:p>
          <a:endParaRPr lang="en-US">
            <a:solidFill>
              <a:schemeClr val="tx1">
                <a:lumMod val="50000"/>
                <a:lumOff val="50000"/>
              </a:schemeClr>
            </a:solidFill>
          </a:endParaRPr>
        </a:p>
      </dgm:t>
    </dgm:pt>
    <dgm:pt modelId="{E96040FB-D60B-44FA-BC09-282243D1B0C6}">
      <dgm:prSet custT="1"/>
      <dgm:spPr/>
      <dgm:t>
        <a:bodyPr/>
        <a:lstStyle/>
        <a:p>
          <a:r>
            <a:rPr lang="en-US" sz="1400" i="1">
              <a:solidFill>
                <a:schemeClr val="tx1">
                  <a:lumMod val="50000"/>
                  <a:lumOff val="50000"/>
                </a:schemeClr>
              </a:solidFill>
            </a:rPr>
            <a:t>&gt;= 90 MME/Day for each of the last 3 months reviewed</a:t>
          </a:r>
        </a:p>
      </dgm:t>
    </dgm:pt>
    <dgm:pt modelId="{4465101D-B803-4683-BBF6-7BDEE6246B66}" type="parTrans" cxnId="{D81F680B-7A1D-41C1-86CE-96568388B45E}">
      <dgm:prSet/>
      <dgm:spPr/>
      <dgm:t>
        <a:bodyPr/>
        <a:lstStyle/>
        <a:p>
          <a:endParaRPr lang="en-US">
            <a:solidFill>
              <a:schemeClr val="tx1">
                <a:lumMod val="50000"/>
                <a:lumOff val="50000"/>
              </a:schemeClr>
            </a:solidFill>
          </a:endParaRPr>
        </a:p>
      </dgm:t>
    </dgm:pt>
    <dgm:pt modelId="{CE6E3A5B-508D-40B1-8300-017900FF4B6D}" type="sibTrans" cxnId="{D81F680B-7A1D-41C1-86CE-96568388B45E}">
      <dgm:prSet/>
      <dgm:spPr/>
      <dgm:t>
        <a:bodyPr/>
        <a:lstStyle/>
        <a:p>
          <a:endParaRPr lang="en-US">
            <a:solidFill>
              <a:schemeClr val="tx1">
                <a:lumMod val="50000"/>
                <a:lumOff val="50000"/>
              </a:schemeClr>
            </a:solidFill>
          </a:endParaRPr>
        </a:p>
      </dgm:t>
    </dgm:pt>
    <dgm:pt modelId="{27EB9AA7-1B41-4ED5-8DBA-EE3EE9B31F87}">
      <dgm:prSet custT="1"/>
      <dgm:spPr/>
      <dgm:t>
        <a:bodyPr/>
        <a:lstStyle/>
        <a:p>
          <a:r>
            <a:rPr lang="en-US" sz="1400" i="1">
              <a:solidFill>
                <a:schemeClr val="tx1">
                  <a:lumMod val="50000"/>
                  <a:lumOff val="50000"/>
                </a:schemeClr>
              </a:solidFill>
            </a:rPr>
            <a:t>At least 10 opioid Patients</a:t>
          </a:r>
        </a:p>
      </dgm:t>
    </dgm:pt>
    <dgm:pt modelId="{EC34F262-ACDD-4C15-B127-0A833FFAA8F0}" type="parTrans" cxnId="{714F7F4A-D363-421C-9AA8-3A3DBD2ADF1B}">
      <dgm:prSet/>
      <dgm:spPr/>
      <dgm:t>
        <a:bodyPr/>
        <a:lstStyle/>
        <a:p>
          <a:endParaRPr lang="en-US">
            <a:solidFill>
              <a:schemeClr val="tx1">
                <a:lumMod val="50000"/>
                <a:lumOff val="50000"/>
              </a:schemeClr>
            </a:solidFill>
          </a:endParaRPr>
        </a:p>
      </dgm:t>
    </dgm:pt>
    <dgm:pt modelId="{AC2910A7-C2BE-40F6-8425-62E622100156}" type="sibTrans" cxnId="{714F7F4A-D363-421C-9AA8-3A3DBD2ADF1B}">
      <dgm:prSet/>
      <dgm:spPr/>
      <dgm:t>
        <a:bodyPr/>
        <a:lstStyle/>
        <a:p>
          <a:endParaRPr lang="en-US">
            <a:solidFill>
              <a:schemeClr val="tx1">
                <a:lumMod val="50000"/>
                <a:lumOff val="50000"/>
              </a:schemeClr>
            </a:solidFill>
          </a:endParaRPr>
        </a:p>
      </dgm:t>
    </dgm:pt>
    <dgm:pt modelId="{9D19FD18-5CD1-4B60-9E67-F30BACBA45F9}">
      <dgm:prSet custT="1"/>
      <dgm:spPr/>
      <dgm:t>
        <a:bodyPr/>
        <a:lstStyle/>
        <a:p>
          <a:r>
            <a:rPr lang="en-US" sz="1400" i="1">
              <a:solidFill>
                <a:schemeClr val="tx1">
                  <a:lumMod val="50000"/>
                  <a:lumOff val="50000"/>
                </a:schemeClr>
              </a:solidFill>
            </a:rPr>
            <a:t>Excluding oncology, palliative care, and hospice</a:t>
          </a:r>
        </a:p>
      </dgm:t>
    </dgm:pt>
    <dgm:pt modelId="{862B72A1-04E3-4991-A612-F134103E456B}" type="parTrans" cxnId="{52AA8CE0-2632-4A47-B34D-0C5FC14EBB42}">
      <dgm:prSet/>
      <dgm:spPr/>
      <dgm:t>
        <a:bodyPr/>
        <a:lstStyle/>
        <a:p>
          <a:endParaRPr lang="en-US">
            <a:solidFill>
              <a:schemeClr val="tx1">
                <a:lumMod val="50000"/>
                <a:lumOff val="50000"/>
              </a:schemeClr>
            </a:solidFill>
          </a:endParaRPr>
        </a:p>
      </dgm:t>
    </dgm:pt>
    <dgm:pt modelId="{5A04DB75-6E32-4EA5-8EDE-3CFF683DCECC}" type="sibTrans" cxnId="{52AA8CE0-2632-4A47-B34D-0C5FC14EBB42}">
      <dgm:prSet/>
      <dgm:spPr/>
      <dgm:t>
        <a:bodyPr/>
        <a:lstStyle/>
        <a:p>
          <a:endParaRPr lang="en-US">
            <a:solidFill>
              <a:schemeClr val="tx1">
                <a:lumMod val="50000"/>
                <a:lumOff val="50000"/>
              </a:schemeClr>
            </a:solidFill>
          </a:endParaRPr>
        </a:p>
      </dgm:t>
    </dgm:pt>
    <dgm:pt modelId="{E12C94EE-12A6-4A8F-927E-8F129AE863EB}">
      <dgm:prSet phldrT="[Text]" phldr="1"/>
      <dgm:spPr/>
      <dgm:t>
        <a:bodyPr/>
        <a:lstStyle/>
        <a:p>
          <a:endParaRPr lang="en-US">
            <a:solidFill>
              <a:schemeClr val="tx1">
                <a:lumMod val="50000"/>
                <a:lumOff val="50000"/>
              </a:schemeClr>
            </a:solidFill>
          </a:endParaRPr>
        </a:p>
      </dgm:t>
    </dgm:pt>
    <dgm:pt modelId="{A913BEC9-2E51-4EB4-BC05-830A57CEB0B0}" type="sibTrans" cxnId="{7EDB1467-CE4D-435D-ABBE-8C62D506D18B}">
      <dgm:prSet/>
      <dgm:spPr/>
      <dgm:t>
        <a:bodyPr/>
        <a:lstStyle/>
        <a:p>
          <a:endParaRPr lang="en-US">
            <a:solidFill>
              <a:schemeClr val="tx1">
                <a:lumMod val="50000"/>
                <a:lumOff val="50000"/>
              </a:schemeClr>
            </a:solidFill>
          </a:endParaRPr>
        </a:p>
      </dgm:t>
    </dgm:pt>
    <dgm:pt modelId="{D10E8D45-7414-4120-B1F8-109102D84662}" type="parTrans" cxnId="{7EDB1467-CE4D-435D-ABBE-8C62D506D18B}">
      <dgm:prSet/>
      <dgm:spPr/>
      <dgm:t>
        <a:bodyPr/>
        <a:lstStyle/>
        <a:p>
          <a:endParaRPr lang="en-US">
            <a:solidFill>
              <a:schemeClr val="tx1">
                <a:lumMod val="50000"/>
                <a:lumOff val="50000"/>
              </a:schemeClr>
            </a:solidFill>
          </a:endParaRPr>
        </a:p>
      </dgm:t>
    </dgm:pt>
    <dgm:pt modelId="{76E53F7D-722F-441C-AD25-FA77413BD771}">
      <dgm:prSet/>
      <dgm:spPr/>
      <dgm:t>
        <a:bodyPr/>
        <a:lstStyle/>
        <a:p>
          <a:pPr>
            <a:buNone/>
          </a:pPr>
          <a:endParaRPr lang="en-US"/>
        </a:p>
      </dgm:t>
    </dgm:pt>
    <dgm:pt modelId="{1DBBA3CE-0AF8-4CF0-9265-9120FB5C769E}" type="parTrans" cxnId="{7652BE98-0ED6-4DE4-AECC-2862C30F64EF}">
      <dgm:prSet/>
      <dgm:spPr/>
      <dgm:t>
        <a:bodyPr/>
        <a:lstStyle/>
        <a:p>
          <a:endParaRPr lang="en-US"/>
        </a:p>
      </dgm:t>
    </dgm:pt>
    <dgm:pt modelId="{26B7AA4F-F615-487C-8530-7965CF638A10}" type="sibTrans" cxnId="{7652BE98-0ED6-4DE4-AECC-2862C30F64EF}">
      <dgm:prSet/>
      <dgm:spPr/>
      <dgm:t>
        <a:bodyPr/>
        <a:lstStyle/>
        <a:p>
          <a:endParaRPr lang="en-US"/>
        </a:p>
      </dgm:t>
    </dgm:pt>
    <dgm:pt modelId="{3BDC20C8-61B4-476F-8D9A-14237FDB17D7}">
      <dgm:prSet custT="1"/>
      <dgm:spPr/>
      <dgm:t>
        <a:bodyPr/>
        <a:lstStyle/>
        <a:p>
          <a:pPr>
            <a:buNone/>
          </a:pPr>
          <a:r>
            <a:rPr lang="en-US" sz="2000" b="1">
              <a:solidFill>
                <a:schemeClr val="tx1">
                  <a:lumMod val="50000"/>
                  <a:lumOff val="50000"/>
                </a:schemeClr>
              </a:solidFill>
            </a:rPr>
            <a:t>Online form, answers accessible to the Peer Review Committee</a:t>
          </a:r>
          <a:endParaRPr lang="en-US" sz="2000"/>
        </a:p>
      </dgm:t>
    </dgm:pt>
    <dgm:pt modelId="{F85CE000-6304-4755-98C8-2F0ADF0054AC}" type="parTrans" cxnId="{C10B959B-DF48-4C0A-B2E0-4473160BF44B}">
      <dgm:prSet/>
      <dgm:spPr/>
      <dgm:t>
        <a:bodyPr/>
        <a:lstStyle/>
        <a:p>
          <a:endParaRPr lang="en-US"/>
        </a:p>
      </dgm:t>
    </dgm:pt>
    <dgm:pt modelId="{45229C64-3EBE-4B2F-A397-9421B8870753}" type="sibTrans" cxnId="{C10B959B-DF48-4C0A-B2E0-4473160BF44B}">
      <dgm:prSet/>
      <dgm:spPr/>
      <dgm:t>
        <a:bodyPr/>
        <a:lstStyle/>
        <a:p>
          <a:endParaRPr lang="en-US"/>
        </a:p>
      </dgm:t>
    </dgm:pt>
    <dgm:pt modelId="{9F6848C0-AEAD-4C64-B255-5298E76E693F}">
      <dgm:prSet phldrT="[Text]"/>
      <dgm:spPr/>
      <dgm:t>
        <a:bodyPr/>
        <a:lstStyle/>
        <a:p>
          <a:r>
            <a:rPr lang="en-US">
              <a:solidFill>
                <a:schemeClr val="tx1">
                  <a:lumMod val="50000"/>
                  <a:lumOff val="50000"/>
                </a:schemeClr>
              </a:solidFill>
            </a:rPr>
            <a:t>	</a:t>
          </a:r>
        </a:p>
      </dgm:t>
    </dgm:pt>
    <dgm:pt modelId="{8B915D0E-B148-458F-825F-564FBCDCF857}" type="sibTrans" cxnId="{973F29FD-3899-480F-8ED3-AB410EF88ECA}">
      <dgm:prSet/>
      <dgm:spPr/>
      <dgm:t>
        <a:bodyPr/>
        <a:lstStyle/>
        <a:p>
          <a:endParaRPr lang="en-US">
            <a:solidFill>
              <a:schemeClr val="tx1">
                <a:lumMod val="50000"/>
                <a:lumOff val="50000"/>
              </a:schemeClr>
            </a:solidFill>
          </a:endParaRPr>
        </a:p>
      </dgm:t>
    </dgm:pt>
    <dgm:pt modelId="{8F18C4B9-ED9B-409F-B5C3-3EB6E3C4C3A3}" type="parTrans" cxnId="{973F29FD-3899-480F-8ED3-AB410EF88ECA}">
      <dgm:prSet/>
      <dgm:spPr/>
      <dgm:t>
        <a:bodyPr/>
        <a:lstStyle/>
        <a:p>
          <a:endParaRPr lang="en-US">
            <a:solidFill>
              <a:schemeClr val="tx1">
                <a:lumMod val="50000"/>
                <a:lumOff val="50000"/>
              </a:schemeClr>
            </a:solidFill>
          </a:endParaRPr>
        </a:p>
      </dgm:t>
    </dgm:pt>
    <dgm:pt modelId="{763576E1-2540-44D9-9112-1E823E08AF74}" type="pres">
      <dgm:prSet presAssocID="{D0647AB5-01BD-4F7B-BE2E-4D259D6E871B}" presName="linearFlow" presStyleCnt="0">
        <dgm:presLayoutVars>
          <dgm:dir/>
          <dgm:animLvl val="lvl"/>
          <dgm:resizeHandles val="exact"/>
        </dgm:presLayoutVars>
      </dgm:prSet>
      <dgm:spPr/>
    </dgm:pt>
    <dgm:pt modelId="{DC00A528-CC21-42DB-8AAB-151AA7D22248}" type="pres">
      <dgm:prSet presAssocID="{9F6848C0-AEAD-4C64-B255-5298E76E693F}" presName="composite" presStyleCnt="0"/>
      <dgm:spPr/>
    </dgm:pt>
    <dgm:pt modelId="{A1E74D09-2AB6-4CC6-A879-A41F22708426}" type="pres">
      <dgm:prSet presAssocID="{9F6848C0-AEAD-4C64-B255-5298E76E693F}" presName="parentText" presStyleLbl="alignNode1" presStyleIdx="0" presStyleCnt="3">
        <dgm:presLayoutVars>
          <dgm:chMax val="1"/>
          <dgm:bulletEnabled val="1"/>
        </dgm:presLayoutVars>
      </dgm:prSet>
      <dgm:spPr/>
    </dgm:pt>
    <dgm:pt modelId="{0897F65C-78EE-420B-A53D-5A674FA61E14}" type="pres">
      <dgm:prSet presAssocID="{9F6848C0-AEAD-4C64-B255-5298E76E693F}" presName="descendantText" presStyleLbl="alignAcc1" presStyleIdx="0" presStyleCnt="3" custScaleY="100000">
        <dgm:presLayoutVars>
          <dgm:bulletEnabled val="1"/>
        </dgm:presLayoutVars>
      </dgm:prSet>
      <dgm:spPr/>
    </dgm:pt>
    <dgm:pt modelId="{3CEA9772-4111-4B17-BC08-87872AD4D686}" type="pres">
      <dgm:prSet presAssocID="{8B915D0E-B148-458F-825F-564FBCDCF857}" presName="sp" presStyleCnt="0"/>
      <dgm:spPr/>
    </dgm:pt>
    <dgm:pt modelId="{CDD2FE8F-E009-485C-B517-8689D83A4D36}" type="pres">
      <dgm:prSet presAssocID="{E12C94EE-12A6-4A8F-927E-8F129AE863EB}" presName="composite" presStyleCnt="0"/>
      <dgm:spPr/>
    </dgm:pt>
    <dgm:pt modelId="{E0A937AC-0E6A-485C-9FE0-E88109605BB0}" type="pres">
      <dgm:prSet presAssocID="{E12C94EE-12A6-4A8F-927E-8F129AE863EB}" presName="parentText" presStyleLbl="alignNode1" presStyleIdx="1" presStyleCnt="3" custLinFactY="70809" custLinFactNeighborX="0" custLinFactNeighborY="100000">
        <dgm:presLayoutVars>
          <dgm:chMax val="1"/>
          <dgm:bulletEnabled val="1"/>
        </dgm:presLayoutVars>
      </dgm:prSet>
      <dgm:spPr/>
    </dgm:pt>
    <dgm:pt modelId="{ADA89497-8F8F-4C18-A99E-39E6E510F5EA}" type="pres">
      <dgm:prSet presAssocID="{E12C94EE-12A6-4A8F-927E-8F129AE863EB}" presName="descendantText" presStyleLbl="alignAcc1" presStyleIdx="1" presStyleCnt="3">
        <dgm:presLayoutVars>
          <dgm:bulletEnabled val="1"/>
        </dgm:presLayoutVars>
      </dgm:prSet>
      <dgm:spPr/>
    </dgm:pt>
    <dgm:pt modelId="{0849DA1A-31BC-4AEA-8183-0440D1B142D2}" type="pres">
      <dgm:prSet presAssocID="{A913BEC9-2E51-4EB4-BC05-830A57CEB0B0}" presName="sp" presStyleCnt="0"/>
      <dgm:spPr/>
    </dgm:pt>
    <dgm:pt modelId="{ACBF6558-620D-4E70-AC17-4EDD6915BDC1}" type="pres">
      <dgm:prSet presAssocID="{76E53F7D-722F-441C-AD25-FA77413BD771}" presName="composite" presStyleCnt="0"/>
      <dgm:spPr/>
    </dgm:pt>
    <dgm:pt modelId="{9F9A74E3-FF24-42C2-8D1E-DD54AE7B7E31}" type="pres">
      <dgm:prSet presAssocID="{76E53F7D-722F-441C-AD25-FA77413BD771}" presName="parentText" presStyleLbl="alignNode1" presStyleIdx="2" presStyleCnt="3">
        <dgm:presLayoutVars>
          <dgm:chMax val="1"/>
          <dgm:bulletEnabled val="1"/>
        </dgm:presLayoutVars>
      </dgm:prSet>
      <dgm:spPr/>
    </dgm:pt>
    <dgm:pt modelId="{C872C0FD-69C8-4000-A35A-E1E428F713D2}" type="pres">
      <dgm:prSet presAssocID="{76E53F7D-722F-441C-AD25-FA77413BD771}" presName="descendantText" presStyleLbl="alignAcc1" presStyleIdx="2" presStyleCnt="3">
        <dgm:presLayoutVars>
          <dgm:bulletEnabled val="1"/>
        </dgm:presLayoutVars>
      </dgm:prSet>
      <dgm:spPr/>
    </dgm:pt>
  </dgm:ptLst>
  <dgm:cxnLst>
    <dgm:cxn modelId="{6C078905-FE8B-401B-B14B-FE0EB75CB998}" type="presOf" srcId="{D760A208-75F6-4A79-9AB7-BAC9162587E0}" destId="{0897F65C-78EE-420B-A53D-5A674FA61E14}" srcOrd="0" destOrd="0" presId="urn:microsoft.com/office/officeart/2005/8/layout/chevron2"/>
    <dgm:cxn modelId="{D81F680B-7A1D-41C1-86CE-96568388B45E}" srcId="{D760A208-75F6-4A79-9AB7-BAC9162587E0}" destId="{E96040FB-D60B-44FA-BC09-282243D1B0C6}" srcOrd="0" destOrd="0" parTransId="{4465101D-B803-4683-BBF6-7BDEE6246B66}" sibTransId="{CE6E3A5B-508D-40B1-8300-017900FF4B6D}"/>
    <dgm:cxn modelId="{C63EDF2D-8795-4F66-B74B-47FE90DDAD1D}" type="presOf" srcId="{27EB9AA7-1B41-4ED5-8DBA-EE3EE9B31F87}" destId="{0897F65C-78EE-420B-A53D-5A674FA61E14}" srcOrd="0" destOrd="2" presId="urn:microsoft.com/office/officeart/2005/8/layout/chevron2"/>
    <dgm:cxn modelId="{5CACAA66-9AA2-4A41-BE1D-E31DC429D333}" type="presOf" srcId="{D0647AB5-01BD-4F7B-BE2E-4D259D6E871B}" destId="{763576E1-2540-44D9-9112-1E823E08AF74}" srcOrd="0" destOrd="0" presId="urn:microsoft.com/office/officeart/2005/8/layout/chevron2"/>
    <dgm:cxn modelId="{7EDB1467-CE4D-435D-ABBE-8C62D506D18B}" srcId="{D0647AB5-01BD-4F7B-BE2E-4D259D6E871B}" destId="{E12C94EE-12A6-4A8F-927E-8F129AE863EB}" srcOrd="1" destOrd="0" parTransId="{D10E8D45-7414-4120-B1F8-109102D84662}" sibTransId="{A913BEC9-2E51-4EB4-BC05-830A57CEB0B0}"/>
    <dgm:cxn modelId="{714F7F4A-D363-421C-9AA8-3A3DBD2ADF1B}" srcId="{D760A208-75F6-4A79-9AB7-BAC9162587E0}" destId="{27EB9AA7-1B41-4ED5-8DBA-EE3EE9B31F87}" srcOrd="1" destOrd="0" parTransId="{EC34F262-ACDD-4C15-B127-0A833FFAA8F0}" sibTransId="{AC2910A7-C2BE-40F6-8425-62E622100156}"/>
    <dgm:cxn modelId="{77C0F44E-D31A-4A12-95B1-CD960866018D}" type="presOf" srcId="{3BDC20C8-61B4-476F-8D9A-14237FDB17D7}" destId="{C872C0FD-69C8-4000-A35A-E1E428F713D2}" srcOrd="0" destOrd="0" presId="urn:microsoft.com/office/officeart/2005/8/layout/chevron2"/>
    <dgm:cxn modelId="{9AF32A70-92AB-4709-B72D-2C5F6DC91EC0}" type="presOf" srcId="{9F6848C0-AEAD-4C64-B255-5298E76E693F}" destId="{A1E74D09-2AB6-4CC6-A879-A41F22708426}" srcOrd="0" destOrd="0" presId="urn:microsoft.com/office/officeart/2005/8/layout/chevron2"/>
    <dgm:cxn modelId="{307D8291-6A0E-4FFB-A55D-92CE25E63EA8}" type="presOf" srcId="{E12C94EE-12A6-4A8F-927E-8F129AE863EB}" destId="{E0A937AC-0E6A-485C-9FE0-E88109605BB0}" srcOrd="0" destOrd="0" presId="urn:microsoft.com/office/officeart/2005/8/layout/chevron2"/>
    <dgm:cxn modelId="{7652BE98-0ED6-4DE4-AECC-2862C30F64EF}" srcId="{D0647AB5-01BD-4F7B-BE2E-4D259D6E871B}" destId="{76E53F7D-722F-441C-AD25-FA77413BD771}" srcOrd="2" destOrd="0" parTransId="{1DBBA3CE-0AF8-4CF0-9265-9120FB5C769E}" sibTransId="{26B7AA4F-F615-487C-8530-7965CF638A10}"/>
    <dgm:cxn modelId="{C10B959B-DF48-4C0A-B2E0-4473160BF44B}" srcId="{76E53F7D-722F-441C-AD25-FA77413BD771}" destId="{3BDC20C8-61B4-476F-8D9A-14237FDB17D7}" srcOrd="0" destOrd="0" parTransId="{F85CE000-6304-4755-98C8-2F0ADF0054AC}" sibTransId="{45229C64-3EBE-4B2F-A397-9421B8870753}"/>
    <dgm:cxn modelId="{CB763FB6-BD0C-49D6-A1B3-A39B4E948C04}" type="presOf" srcId="{9D19FD18-5CD1-4B60-9E67-F30BACBA45F9}" destId="{0897F65C-78EE-420B-A53D-5A674FA61E14}" srcOrd="0" destOrd="3" presId="urn:microsoft.com/office/officeart/2005/8/layout/chevron2"/>
    <dgm:cxn modelId="{EBD8E7B9-F3FA-4454-8479-93F6F6915BD7}" type="presOf" srcId="{E96040FB-D60B-44FA-BC09-282243D1B0C6}" destId="{0897F65C-78EE-420B-A53D-5A674FA61E14}" srcOrd="0" destOrd="1" presId="urn:microsoft.com/office/officeart/2005/8/layout/chevron2"/>
    <dgm:cxn modelId="{5B1A0AD5-1E98-4B08-9870-78302DC98765}" type="presOf" srcId="{62DC05C6-59B9-4DDC-846A-F6F57B8E129A}" destId="{ADA89497-8F8F-4C18-A99E-39E6E510F5EA}" srcOrd="0" destOrd="0" presId="urn:microsoft.com/office/officeart/2005/8/layout/chevron2"/>
    <dgm:cxn modelId="{52AA8CE0-2632-4A47-B34D-0C5FC14EBB42}" srcId="{D760A208-75F6-4A79-9AB7-BAC9162587E0}" destId="{9D19FD18-5CD1-4B60-9E67-F30BACBA45F9}" srcOrd="2" destOrd="0" parTransId="{862B72A1-04E3-4991-A612-F134103E456B}" sibTransId="{5A04DB75-6E32-4EA5-8EDE-3CFF683DCECC}"/>
    <dgm:cxn modelId="{7D3F5CE3-4833-44BF-8077-780871BD7A79}" type="presOf" srcId="{76E53F7D-722F-441C-AD25-FA77413BD771}" destId="{9F9A74E3-FF24-42C2-8D1E-DD54AE7B7E31}" srcOrd="0" destOrd="0" presId="urn:microsoft.com/office/officeart/2005/8/layout/chevron2"/>
    <dgm:cxn modelId="{DDD68DE7-37E8-404D-AE9C-96579C99E8FA}" srcId="{E12C94EE-12A6-4A8F-927E-8F129AE863EB}" destId="{62DC05C6-59B9-4DDC-846A-F6F57B8E129A}" srcOrd="0" destOrd="0" parTransId="{365DC341-1D84-4DAD-8B52-26F939DBC4A4}" sibTransId="{E376D851-99D4-4D7C-B28B-689769E8EC3F}"/>
    <dgm:cxn modelId="{7A5394F1-D839-4C50-8A96-0B4A95A04F9D}" srcId="{9F6848C0-AEAD-4C64-B255-5298E76E693F}" destId="{D760A208-75F6-4A79-9AB7-BAC9162587E0}" srcOrd="0" destOrd="0" parTransId="{0611ECA0-1D21-45FD-AF79-4EFC33BEA878}" sibTransId="{E73FBC26-9104-468A-9EE1-BFC32CA89839}"/>
    <dgm:cxn modelId="{973F29FD-3899-480F-8ED3-AB410EF88ECA}" srcId="{D0647AB5-01BD-4F7B-BE2E-4D259D6E871B}" destId="{9F6848C0-AEAD-4C64-B255-5298E76E693F}" srcOrd="0" destOrd="0" parTransId="{8F18C4B9-ED9B-409F-B5C3-3EB6E3C4C3A3}" sibTransId="{8B915D0E-B148-458F-825F-564FBCDCF857}"/>
    <dgm:cxn modelId="{E06F5FB9-A5EE-467D-B9DE-16C21CE71FF4}" type="presParOf" srcId="{763576E1-2540-44D9-9112-1E823E08AF74}" destId="{DC00A528-CC21-42DB-8AAB-151AA7D22248}" srcOrd="0" destOrd="0" presId="urn:microsoft.com/office/officeart/2005/8/layout/chevron2"/>
    <dgm:cxn modelId="{4CA752C3-0B73-4246-8A12-88FC57F8A8BF}" type="presParOf" srcId="{DC00A528-CC21-42DB-8AAB-151AA7D22248}" destId="{A1E74D09-2AB6-4CC6-A879-A41F22708426}" srcOrd="0" destOrd="0" presId="urn:microsoft.com/office/officeart/2005/8/layout/chevron2"/>
    <dgm:cxn modelId="{FFF74050-DAEF-40E4-9F6A-843C5C1B9AF7}" type="presParOf" srcId="{DC00A528-CC21-42DB-8AAB-151AA7D22248}" destId="{0897F65C-78EE-420B-A53D-5A674FA61E14}" srcOrd="1" destOrd="0" presId="urn:microsoft.com/office/officeart/2005/8/layout/chevron2"/>
    <dgm:cxn modelId="{AF3B8AF6-0BE8-4F21-9ABB-4A6FB017EA62}" type="presParOf" srcId="{763576E1-2540-44D9-9112-1E823E08AF74}" destId="{3CEA9772-4111-4B17-BC08-87872AD4D686}" srcOrd="1" destOrd="0" presId="urn:microsoft.com/office/officeart/2005/8/layout/chevron2"/>
    <dgm:cxn modelId="{DD4A6786-2207-4D21-BE99-8777338A059B}" type="presParOf" srcId="{763576E1-2540-44D9-9112-1E823E08AF74}" destId="{CDD2FE8F-E009-485C-B517-8689D83A4D36}" srcOrd="2" destOrd="0" presId="urn:microsoft.com/office/officeart/2005/8/layout/chevron2"/>
    <dgm:cxn modelId="{559F7B9E-CBC7-476F-8864-0BEF52ED06FB}" type="presParOf" srcId="{CDD2FE8F-E009-485C-B517-8689D83A4D36}" destId="{E0A937AC-0E6A-485C-9FE0-E88109605BB0}" srcOrd="0" destOrd="0" presId="urn:microsoft.com/office/officeart/2005/8/layout/chevron2"/>
    <dgm:cxn modelId="{90835576-3800-4541-A19C-BD4AFA1301B3}" type="presParOf" srcId="{CDD2FE8F-E009-485C-B517-8689D83A4D36}" destId="{ADA89497-8F8F-4C18-A99E-39E6E510F5EA}" srcOrd="1" destOrd="0" presId="urn:microsoft.com/office/officeart/2005/8/layout/chevron2"/>
    <dgm:cxn modelId="{16CD95D9-74EE-43C7-B74B-E5908435871D}" type="presParOf" srcId="{763576E1-2540-44D9-9112-1E823E08AF74}" destId="{0849DA1A-31BC-4AEA-8183-0440D1B142D2}" srcOrd="3" destOrd="0" presId="urn:microsoft.com/office/officeart/2005/8/layout/chevron2"/>
    <dgm:cxn modelId="{B6FB403C-E893-42F5-9846-B6DA532788C1}" type="presParOf" srcId="{763576E1-2540-44D9-9112-1E823E08AF74}" destId="{ACBF6558-620D-4E70-AC17-4EDD6915BDC1}" srcOrd="4" destOrd="0" presId="urn:microsoft.com/office/officeart/2005/8/layout/chevron2"/>
    <dgm:cxn modelId="{AC651930-5C7E-4F14-9393-9EFCDEBD9E3F}" type="presParOf" srcId="{ACBF6558-620D-4E70-AC17-4EDD6915BDC1}" destId="{9F9A74E3-FF24-42C2-8D1E-DD54AE7B7E31}" srcOrd="0" destOrd="0" presId="urn:microsoft.com/office/officeart/2005/8/layout/chevron2"/>
    <dgm:cxn modelId="{CD47A7E3-077F-42BB-8B82-FF6B16D0A93A}" type="presParOf" srcId="{ACBF6558-620D-4E70-AC17-4EDD6915BDC1}" destId="{C872C0FD-69C8-4000-A35A-E1E428F713D2}"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8A68C54-05A1-499F-92D1-BFD53975A5C1}" type="doc">
      <dgm:prSet loTypeId="urn:microsoft.com/office/officeart/2005/8/layout/process1" loCatId="process" qsTypeId="urn:microsoft.com/office/officeart/2005/8/quickstyle/3d1" qsCatId="3D" csTypeId="urn:microsoft.com/office/officeart/2005/8/colors/accent1_2" csCatId="accent1" phldr="1"/>
      <dgm:spPr/>
      <dgm:t>
        <a:bodyPr/>
        <a:lstStyle/>
        <a:p>
          <a:endParaRPr lang="en-US"/>
        </a:p>
      </dgm:t>
    </dgm:pt>
    <dgm:pt modelId="{52A48CFD-6E04-4213-BA50-D9B06BAC9C74}">
      <dgm:prSet phldrT="[Text]"/>
      <dgm:spPr/>
      <dgm:t>
        <a:bodyPr/>
        <a:lstStyle/>
        <a:p>
          <a:pPr>
            <a:buFont typeface="Arial" panose="020B0604020202020204" pitchFamily="34" charset="0"/>
            <a:buChar char="•"/>
          </a:pPr>
          <a:r>
            <a:rPr lang="en-US"/>
            <a:t>Sent to prescribers or dispensers and requests information regarding their prescribing outside the currently accepted medical standards of their professional practice </a:t>
          </a:r>
        </a:p>
      </dgm:t>
    </dgm:pt>
    <dgm:pt modelId="{060F9C34-08BE-4347-9E64-728A4A3068E2}" type="parTrans" cxnId="{CDD77FD1-C6BE-4BD6-9F80-10A4DCE19A52}">
      <dgm:prSet/>
      <dgm:spPr/>
      <dgm:t>
        <a:bodyPr/>
        <a:lstStyle/>
        <a:p>
          <a:endParaRPr lang="en-US"/>
        </a:p>
      </dgm:t>
    </dgm:pt>
    <dgm:pt modelId="{668EC7D7-EFC9-48A8-8C98-C861737722F8}" type="sibTrans" cxnId="{CDD77FD1-C6BE-4BD6-9F80-10A4DCE19A52}">
      <dgm:prSet/>
      <dgm:spPr/>
      <dgm:t>
        <a:bodyPr/>
        <a:lstStyle/>
        <a:p>
          <a:endParaRPr lang="en-US"/>
        </a:p>
      </dgm:t>
    </dgm:pt>
    <dgm:pt modelId="{A12002F5-9A6F-4E42-9DC4-E9CE0B22AB0B}">
      <dgm:prSet phldrT="[Text]"/>
      <dgm:spPr/>
      <dgm:t>
        <a:bodyPr/>
        <a:lstStyle/>
        <a:p>
          <a:pPr>
            <a:buFont typeface="Arial" panose="020B0604020202020204" pitchFamily="34" charset="0"/>
            <a:buChar char="•"/>
          </a:pPr>
          <a:r>
            <a:rPr lang="en-US"/>
            <a:t>Sent via certified mail, return receipt requested </a:t>
          </a:r>
        </a:p>
      </dgm:t>
    </dgm:pt>
    <dgm:pt modelId="{6098C17A-DDF8-44F7-956D-95FD4E4EAACE}" type="parTrans" cxnId="{D5F6D8D1-8150-4383-B9C9-EB01873158D9}">
      <dgm:prSet/>
      <dgm:spPr/>
      <dgm:t>
        <a:bodyPr/>
        <a:lstStyle/>
        <a:p>
          <a:endParaRPr lang="en-US"/>
        </a:p>
      </dgm:t>
    </dgm:pt>
    <dgm:pt modelId="{121C4A31-298D-44F4-B26B-7B3CD9471022}" type="sibTrans" cxnId="{D5F6D8D1-8150-4383-B9C9-EB01873158D9}">
      <dgm:prSet/>
      <dgm:spPr/>
      <dgm:t>
        <a:bodyPr/>
        <a:lstStyle/>
        <a:p>
          <a:endParaRPr lang="en-US"/>
        </a:p>
      </dgm:t>
    </dgm:pt>
    <dgm:pt modelId="{87382664-2CAA-4696-A4A8-C5B4142A4773}">
      <dgm:prSet phldrT="[Text]"/>
      <dgm:spPr/>
      <dgm:t>
        <a:bodyPr/>
        <a:lstStyle/>
        <a:p>
          <a:pPr>
            <a:buFont typeface="Arial" panose="020B0604020202020204" pitchFamily="34" charset="0"/>
            <a:buChar char="•"/>
          </a:pPr>
          <a:r>
            <a:rPr lang="en-US"/>
            <a:t>Prescriber or dispenser has 30 days to respond, 3 requests </a:t>
          </a:r>
        </a:p>
      </dgm:t>
    </dgm:pt>
    <dgm:pt modelId="{1B6E241A-8E3C-4DB6-AC9D-42904D3473DA}" type="parTrans" cxnId="{2ADA8FF0-2268-4233-899B-B1F0C8084855}">
      <dgm:prSet/>
      <dgm:spPr/>
      <dgm:t>
        <a:bodyPr/>
        <a:lstStyle/>
        <a:p>
          <a:endParaRPr lang="en-US"/>
        </a:p>
      </dgm:t>
    </dgm:pt>
    <dgm:pt modelId="{8E435BB2-E451-43FE-A068-0D70465ACB65}" type="sibTrans" cxnId="{2ADA8FF0-2268-4233-899B-B1F0C8084855}">
      <dgm:prSet/>
      <dgm:spPr/>
      <dgm:t>
        <a:bodyPr/>
        <a:lstStyle/>
        <a:p>
          <a:endParaRPr lang="en-US"/>
        </a:p>
      </dgm:t>
    </dgm:pt>
    <dgm:pt modelId="{D84A7500-07D8-4C98-8ABE-A3876348F583}">
      <dgm:prSet phldrT="[Text]"/>
      <dgm:spPr/>
      <dgm:t>
        <a:bodyPr/>
        <a:lstStyle/>
        <a:p>
          <a:pPr>
            <a:buFont typeface="Arial" panose="020B0604020202020204" pitchFamily="34" charset="0"/>
            <a:buNone/>
          </a:pPr>
          <a:r>
            <a:rPr lang="en-US"/>
            <a:t>May refer to IDFPR </a:t>
          </a:r>
        </a:p>
      </dgm:t>
    </dgm:pt>
    <dgm:pt modelId="{CF96BEFE-419D-42D5-980B-E5B866079A5F}" type="parTrans" cxnId="{93973147-5EC4-4BD9-B3E3-21D6B76C3F0C}">
      <dgm:prSet/>
      <dgm:spPr/>
      <dgm:t>
        <a:bodyPr/>
        <a:lstStyle/>
        <a:p>
          <a:endParaRPr lang="en-US"/>
        </a:p>
      </dgm:t>
    </dgm:pt>
    <dgm:pt modelId="{215DCEFB-BF0B-45C6-911C-4269960D7EAF}" type="sibTrans" cxnId="{93973147-5EC4-4BD9-B3E3-21D6B76C3F0C}">
      <dgm:prSet/>
      <dgm:spPr/>
      <dgm:t>
        <a:bodyPr/>
        <a:lstStyle/>
        <a:p>
          <a:endParaRPr lang="en-US"/>
        </a:p>
      </dgm:t>
    </dgm:pt>
    <dgm:pt modelId="{3632AF56-0044-4AC4-AF64-1A281517BDB8}" type="pres">
      <dgm:prSet presAssocID="{58A68C54-05A1-499F-92D1-BFD53975A5C1}" presName="Name0" presStyleCnt="0">
        <dgm:presLayoutVars>
          <dgm:dir/>
          <dgm:resizeHandles val="exact"/>
        </dgm:presLayoutVars>
      </dgm:prSet>
      <dgm:spPr/>
    </dgm:pt>
    <dgm:pt modelId="{CF42C182-DA6B-4B38-A31F-31AD65AFE2EF}" type="pres">
      <dgm:prSet presAssocID="{52A48CFD-6E04-4213-BA50-D9B06BAC9C74}" presName="node" presStyleLbl="node1" presStyleIdx="0" presStyleCnt="4">
        <dgm:presLayoutVars>
          <dgm:bulletEnabled val="1"/>
        </dgm:presLayoutVars>
      </dgm:prSet>
      <dgm:spPr/>
    </dgm:pt>
    <dgm:pt modelId="{7484B645-924E-424F-8C3B-9340F86FD1C0}" type="pres">
      <dgm:prSet presAssocID="{668EC7D7-EFC9-48A8-8C98-C861737722F8}" presName="sibTrans" presStyleLbl="sibTrans2D1" presStyleIdx="0" presStyleCnt="3"/>
      <dgm:spPr/>
    </dgm:pt>
    <dgm:pt modelId="{9893EE1D-E5F6-4444-97CF-47B0DFAFA255}" type="pres">
      <dgm:prSet presAssocID="{668EC7D7-EFC9-48A8-8C98-C861737722F8}" presName="connectorText" presStyleLbl="sibTrans2D1" presStyleIdx="0" presStyleCnt="3"/>
      <dgm:spPr/>
    </dgm:pt>
    <dgm:pt modelId="{36378AEB-AF59-40C4-8BEF-5EA035892D34}" type="pres">
      <dgm:prSet presAssocID="{A12002F5-9A6F-4E42-9DC4-E9CE0B22AB0B}" presName="node" presStyleLbl="node1" presStyleIdx="1" presStyleCnt="4">
        <dgm:presLayoutVars>
          <dgm:bulletEnabled val="1"/>
        </dgm:presLayoutVars>
      </dgm:prSet>
      <dgm:spPr/>
    </dgm:pt>
    <dgm:pt modelId="{77B5ED53-E565-4882-A9BC-16B1DB05DE58}" type="pres">
      <dgm:prSet presAssocID="{121C4A31-298D-44F4-B26B-7B3CD9471022}" presName="sibTrans" presStyleLbl="sibTrans2D1" presStyleIdx="1" presStyleCnt="3"/>
      <dgm:spPr/>
    </dgm:pt>
    <dgm:pt modelId="{69A8252C-3C7D-4B59-99D9-F52995E4EB3B}" type="pres">
      <dgm:prSet presAssocID="{121C4A31-298D-44F4-B26B-7B3CD9471022}" presName="connectorText" presStyleLbl="sibTrans2D1" presStyleIdx="1" presStyleCnt="3"/>
      <dgm:spPr/>
    </dgm:pt>
    <dgm:pt modelId="{2F5BABB2-544B-45CA-A266-5F4AE1CAC029}" type="pres">
      <dgm:prSet presAssocID="{87382664-2CAA-4696-A4A8-C5B4142A4773}" presName="node" presStyleLbl="node1" presStyleIdx="2" presStyleCnt="4">
        <dgm:presLayoutVars>
          <dgm:bulletEnabled val="1"/>
        </dgm:presLayoutVars>
      </dgm:prSet>
      <dgm:spPr/>
    </dgm:pt>
    <dgm:pt modelId="{A169E82C-52F2-49D5-B01F-F572A19E2229}" type="pres">
      <dgm:prSet presAssocID="{8E435BB2-E451-43FE-A068-0D70465ACB65}" presName="sibTrans" presStyleLbl="sibTrans2D1" presStyleIdx="2" presStyleCnt="3"/>
      <dgm:spPr/>
    </dgm:pt>
    <dgm:pt modelId="{2EC6528D-41E6-42F6-B774-A367ADAE579F}" type="pres">
      <dgm:prSet presAssocID="{8E435BB2-E451-43FE-A068-0D70465ACB65}" presName="connectorText" presStyleLbl="sibTrans2D1" presStyleIdx="2" presStyleCnt="3"/>
      <dgm:spPr/>
    </dgm:pt>
    <dgm:pt modelId="{81F4574C-2CE0-4F64-9385-A7EFCDA4E4CB}" type="pres">
      <dgm:prSet presAssocID="{D84A7500-07D8-4C98-8ABE-A3876348F583}" presName="node" presStyleLbl="node1" presStyleIdx="3" presStyleCnt="4">
        <dgm:presLayoutVars>
          <dgm:bulletEnabled val="1"/>
        </dgm:presLayoutVars>
      </dgm:prSet>
      <dgm:spPr/>
    </dgm:pt>
  </dgm:ptLst>
  <dgm:cxnLst>
    <dgm:cxn modelId="{7C6F8F05-5B3E-43EC-BC68-DB92325B838B}" type="presOf" srcId="{87382664-2CAA-4696-A4A8-C5B4142A4773}" destId="{2F5BABB2-544B-45CA-A266-5F4AE1CAC029}" srcOrd="0" destOrd="0" presId="urn:microsoft.com/office/officeart/2005/8/layout/process1"/>
    <dgm:cxn modelId="{6949AD13-697C-470E-805B-28143351AC0D}" type="presOf" srcId="{52A48CFD-6E04-4213-BA50-D9B06BAC9C74}" destId="{CF42C182-DA6B-4B38-A31F-31AD65AFE2EF}" srcOrd="0" destOrd="0" presId="urn:microsoft.com/office/officeart/2005/8/layout/process1"/>
    <dgm:cxn modelId="{05D0D426-2633-403D-AA9A-B538C6A6DBA7}" type="presOf" srcId="{668EC7D7-EFC9-48A8-8C98-C861737722F8}" destId="{9893EE1D-E5F6-4444-97CF-47B0DFAFA255}" srcOrd="1" destOrd="0" presId="urn:microsoft.com/office/officeart/2005/8/layout/process1"/>
    <dgm:cxn modelId="{3B762F2A-3B32-4D6F-9F53-EC22920CA1A4}" type="presOf" srcId="{8E435BB2-E451-43FE-A068-0D70465ACB65}" destId="{2EC6528D-41E6-42F6-B774-A367ADAE579F}" srcOrd="1" destOrd="0" presId="urn:microsoft.com/office/officeart/2005/8/layout/process1"/>
    <dgm:cxn modelId="{CCF60834-878D-4F15-8185-05138D58A0C8}" type="presOf" srcId="{668EC7D7-EFC9-48A8-8C98-C861737722F8}" destId="{7484B645-924E-424F-8C3B-9340F86FD1C0}" srcOrd="0" destOrd="0" presId="urn:microsoft.com/office/officeart/2005/8/layout/process1"/>
    <dgm:cxn modelId="{3110203A-E4FC-4373-9F67-EEA54FE4AE90}" type="presOf" srcId="{58A68C54-05A1-499F-92D1-BFD53975A5C1}" destId="{3632AF56-0044-4AC4-AF64-1A281517BDB8}" srcOrd="0" destOrd="0" presId="urn:microsoft.com/office/officeart/2005/8/layout/process1"/>
    <dgm:cxn modelId="{00E8F03C-EF16-40A7-B3BD-50FB7B4BEC68}" type="presOf" srcId="{121C4A31-298D-44F4-B26B-7B3CD9471022}" destId="{69A8252C-3C7D-4B59-99D9-F52995E4EB3B}" srcOrd="1" destOrd="0" presId="urn:microsoft.com/office/officeart/2005/8/layout/process1"/>
    <dgm:cxn modelId="{93973147-5EC4-4BD9-B3E3-21D6B76C3F0C}" srcId="{58A68C54-05A1-499F-92D1-BFD53975A5C1}" destId="{D84A7500-07D8-4C98-8ABE-A3876348F583}" srcOrd="3" destOrd="0" parTransId="{CF96BEFE-419D-42D5-980B-E5B866079A5F}" sibTransId="{215DCEFB-BF0B-45C6-911C-4269960D7EAF}"/>
    <dgm:cxn modelId="{9FCFEF97-2379-4F23-80C9-2ECA09C603BB}" type="presOf" srcId="{8E435BB2-E451-43FE-A068-0D70465ACB65}" destId="{A169E82C-52F2-49D5-B01F-F572A19E2229}" srcOrd="0" destOrd="0" presId="urn:microsoft.com/office/officeart/2005/8/layout/process1"/>
    <dgm:cxn modelId="{BC895BAA-DB34-4F55-AC80-8B30F9275830}" type="presOf" srcId="{D84A7500-07D8-4C98-8ABE-A3876348F583}" destId="{81F4574C-2CE0-4F64-9385-A7EFCDA4E4CB}" srcOrd="0" destOrd="0" presId="urn:microsoft.com/office/officeart/2005/8/layout/process1"/>
    <dgm:cxn modelId="{CDD77FD1-C6BE-4BD6-9F80-10A4DCE19A52}" srcId="{58A68C54-05A1-499F-92D1-BFD53975A5C1}" destId="{52A48CFD-6E04-4213-BA50-D9B06BAC9C74}" srcOrd="0" destOrd="0" parTransId="{060F9C34-08BE-4347-9E64-728A4A3068E2}" sibTransId="{668EC7D7-EFC9-48A8-8C98-C861737722F8}"/>
    <dgm:cxn modelId="{D5F6D8D1-8150-4383-B9C9-EB01873158D9}" srcId="{58A68C54-05A1-499F-92D1-BFD53975A5C1}" destId="{A12002F5-9A6F-4E42-9DC4-E9CE0B22AB0B}" srcOrd="1" destOrd="0" parTransId="{6098C17A-DDF8-44F7-956D-95FD4E4EAACE}" sibTransId="{121C4A31-298D-44F4-B26B-7B3CD9471022}"/>
    <dgm:cxn modelId="{EC436BE0-BD60-4491-BB5A-F88E32DE1CC7}" type="presOf" srcId="{A12002F5-9A6F-4E42-9DC4-E9CE0B22AB0B}" destId="{36378AEB-AF59-40C4-8BEF-5EA035892D34}" srcOrd="0" destOrd="0" presId="urn:microsoft.com/office/officeart/2005/8/layout/process1"/>
    <dgm:cxn modelId="{914F2BE6-EC37-4DC7-A8E5-E932FB7C3D12}" type="presOf" srcId="{121C4A31-298D-44F4-B26B-7B3CD9471022}" destId="{77B5ED53-E565-4882-A9BC-16B1DB05DE58}" srcOrd="0" destOrd="0" presId="urn:microsoft.com/office/officeart/2005/8/layout/process1"/>
    <dgm:cxn modelId="{2ADA8FF0-2268-4233-899B-B1F0C8084855}" srcId="{58A68C54-05A1-499F-92D1-BFD53975A5C1}" destId="{87382664-2CAA-4696-A4A8-C5B4142A4773}" srcOrd="2" destOrd="0" parTransId="{1B6E241A-8E3C-4DB6-AC9D-42904D3473DA}" sibTransId="{8E435BB2-E451-43FE-A068-0D70465ACB65}"/>
    <dgm:cxn modelId="{BF534FFC-CF03-4A20-BFD8-6E69A9BE3947}" type="presParOf" srcId="{3632AF56-0044-4AC4-AF64-1A281517BDB8}" destId="{CF42C182-DA6B-4B38-A31F-31AD65AFE2EF}" srcOrd="0" destOrd="0" presId="urn:microsoft.com/office/officeart/2005/8/layout/process1"/>
    <dgm:cxn modelId="{CCDE944A-307E-4407-AC82-ACAED051BA1F}" type="presParOf" srcId="{3632AF56-0044-4AC4-AF64-1A281517BDB8}" destId="{7484B645-924E-424F-8C3B-9340F86FD1C0}" srcOrd="1" destOrd="0" presId="urn:microsoft.com/office/officeart/2005/8/layout/process1"/>
    <dgm:cxn modelId="{1D7D82F4-96BA-437E-91E9-D4A26208813D}" type="presParOf" srcId="{7484B645-924E-424F-8C3B-9340F86FD1C0}" destId="{9893EE1D-E5F6-4444-97CF-47B0DFAFA255}" srcOrd="0" destOrd="0" presId="urn:microsoft.com/office/officeart/2005/8/layout/process1"/>
    <dgm:cxn modelId="{83D09794-587F-4951-960B-E5D0C1CD84D6}" type="presParOf" srcId="{3632AF56-0044-4AC4-AF64-1A281517BDB8}" destId="{36378AEB-AF59-40C4-8BEF-5EA035892D34}" srcOrd="2" destOrd="0" presId="urn:microsoft.com/office/officeart/2005/8/layout/process1"/>
    <dgm:cxn modelId="{DF79E0CC-AEE0-4393-89A8-F281E130D972}" type="presParOf" srcId="{3632AF56-0044-4AC4-AF64-1A281517BDB8}" destId="{77B5ED53-E565-4882-A9BC-16B1DB05DE58}" srcOrd="3" destOrd="0" presId="urn:microsoft.com/office/officeart/2005/8/layout/process1"/>
    <dgm:cxn modelId="{4CCD2A0C-1B28-4D05-B1A9-0BE013DD8580}" type="presParOf" srcId="{77B5ED53-E565-4882-A9BC-16B1DB05DE58}" destId="{69A8252C-3C7D-4B59-99D9-F52995E4EB3B}" srcOrd="0" destOrd="0" presId="urn:microsoft.com/office/officeart/2005/8/layout/process1"/>
    <dgm:cxn modelId="{FAA3453C-45E0-48F0-ACA7-FB8E97EA5AC4}" type="presParOf" srcId="{3632AF56-0044-4AC4-AF64-1A281517BDB8}" destId="{2F5BABB2-544B-45CA-A266-5F4AE1CAC029}" srcOrd="4" destOrd="0" presId="urn:microsoft.com/office/officeart/2005/8/layout/process1"/>
    <dgm:cxn modelId="{E872AD33-34D1-4E57-8F1D-ED50E99EB0E5}" type="presParOf" srcId="{3632AF56-0044-4AC4-AF64-1A281517BDB8}" destId="{A169E82C-52F2-49D5-B01F-F572A19E2229}" srcOrd="5" destOrd="0" presId="urn:microsoft.com/office/officeart/2005/8/layout/process1"/>
    <dgm:cxn modelId="{F2F2473E-8B72-4373-AF2B-A1C7459AB35F}" type="presParOf" srcId="{A169E82C-52F2-49D5-B01F-F572A19E2229}" destId="{2EC6528D-41E6-42F6-B774-A367ADAE579F}" srcOrd="0" destOrd="0" presId="urn:microsoft.com/office/officeart/2005/8/layout/process1"/>
    <dgm:cxn modelId="{B636B98F-62BE-429D-A18B-6C464E64BF7B}" type="presParOf" srcId="{3632AF56-0044-4AC4-AF64-1A281517BDB8}" destId="{81F4574C-2CE0-4F64-9385-A7EFCDA4E4CB}" srcOrd="6"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B4EF0B-DA6D-4C77-B28C-8662D6460A6A}">
      <dsp:nvSpPr>
        <dsp:cNvPr id="0" name=""/>
        <dsp:cNvSpPr/>
      </dsp:nvSpPr>
      <dsp:spPr>
        <a:xfrm>
          <a:off x="0" y="477363"/>
          <a:ext cx="3201805" cy="1921083"/>
        </a:xfrm>
        <a:prstGeom prst="rect">
          <a:avLst/>
        </a:prstGeom>
        <a:gradFill rotWithShape="0">
          <a:gsLst>
            <a:gs pos="0">
              <a:schemeClr val="accent1">
                <a:hueOff val="0"/>
                <a:satOff val="0"/>
                <a:lumOff val="0"/>
                <a:alphaOff val="0"/>
                <a:tint val="94000"/>
                <a:satMod val="100000"/>
                <a:lumMod val="108000"/>
              </a:schemeClr>
            </a:gs>
            <a:gs pos="50000">
              <a:schemeClr val="accent1">
                <a:hueOff val="0"/>
                <a:satOff val="0"/>
                <a:lumOff val="0"/>
                <a:alphaOff val="0"/>
                <a:tint val="98000"/>
                <a:shade val="100000"/>
                <a:satMod val="100000"/>
                <a:lumMod val="100000"/>
              </a:schemeClr>
            </a:gs>
            <a:gs pos="100000">
              <a:schemeClr val="accent1">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u="sng" kern="1200"/>
            <a:t>6 PHYSICIANS</a:t>
          </a:r>
        </a:p>
        <a:p>
          <a:pPr marL="0" lvl="0" indent="0" algn="ctr" defTabSz="666750">
            <a:lnSpc>
              <a:spcPct val="90000"/>
            </a:lnSpc>
            <a:spcBef>
              <a:spcPct val="0"/>
            </a:spcBef>
            <a:spcAft>
              <a:spcPct val="35000"/>
            </a:spcAft>
            <a:buNone/>
          </a:pPr>
          <a:r>
            <a:rPr lang="en-US" sz="1500" kern="1200"/>
            <a:t>William Campbell, DO</a:t>
          </a:r>
        </a:p>
        <a:p>
          <a:pPr marL="0" lvl="0" indent="0" algn="ctr" defTabSz="666750">
            <a:lnSpc>
              <a:spcPct val="90000"/>
            </a:lnSpc>
            <a:spcBef>
              <a:spcPct val="0"/>
            </a:spcBef>
            <a:spcAft>
              <a:spcPct val="35000"/>
            </a:spcAft>
            <a:buNone/>
          </a:pPr>
          <a:r>
            <a:rPr lang="en-US" sz="1500" kern="1200"/>
            <a:t>Kenneth Candido, MD</a:t>
          </a:r>
        </a:p>
        <a:p>
          <a:pPr marL="0" lvl="0" indent="0" algn="ctr" defTabSz="666750">
            <a:lnSpc>
              <a:spcPct val="90000"/>
            </a:lnSpc>
            <a:spcBef>
              <a:spcPct val="0"/>
            </a:spcBef>
            <a:spcAft>
              <a:spcPct val="35000"/>
            </a:spcAft>
            <a:buNone/>
          </a:pPr>
          <a:r>
            <a:rPr lang="en-US" sz="1500" kern="1200"/>
            <a:t>Ankur Dave, MD</a:t>
          </a:r>
        </a:p>
        <a:p>
          <a:pPr marL="0" lvl="0" indent="0" algn="ctr" defTabSz="666750">
            <a:lnSpc>
              <a:spcPct val="90000"/>
            </a:lnSpc>
            <a:spcBef>
              <a:spcPct val="0"/>
            </a:spcBef>
            <a:spcAft>
              <a:spcPct val="35000"/>
            </a:spcAft>
            <a:buNone/>
          </a:pPr>
          <a:r>
            <a:rPr lang="en-US" sz="1500" kern="1200"/>
            <a:t>Scott Glaser, MD</a:t>
          </a:r>
        </a:p>
        <a:p>
          <a:pPr marL="0" lvl="0" indent="0" algn="ctr" defTabSz="666750">
            <a:lnSpc>
              <a:spcPct val="90000"/>
            </a:lnSpc>
            <a:spcBef>
              <a:spcPct val="0"/>
            </a:spcBef>
            <a:spcAft>
              <a:spcPct val="35000"/>
            </a:spcAft>
            <a:buNone/>
          </a:pPr>
          <a:r>
            <a:rPr lang="en-US" sz="1500" kern="1200" err="1"/>
            <a:t>Shami</a:t>
          </a:r>
          <a:r>
            <a:rPr lang="en-US" sz="1500" kern="1200"/>
            <a:t> Goyal, MD</a:t>
          </a:r>
        </a:p>
        <a:p>
          <a:pPr marL="0" lvl="0" indent="0" algn="ctr" defTabSz="666750">
            <a:lnSpc>
              <a:spcPct val="90000"/>
            </a:lnSpc>
            <a:spcBef>
              <a:spcPct val="0"/>
            </a:spcBef>
            <a:spcAft>
              <a:spcPct val="35000"/>
            </a:spcAft>
            <a:buNone/>
          </a:pPr>
          <a:r>
            <a:rPr lang="en-US" sz="1500" kern="1200"/>
            <a:t>David Liebovitz, MD</a:t>
          </a:r>
        </a:p>
      </dsp:txBody>
      <dsp:txXfrm>
        <a:off x="0" y="477363"/>
        <a:ext cx="3201805" cy="1921083"/>
      </dsp:txXfrm>
    </dsp:sp>
    <dsp:sp modelId="{2260903D-EEEA-4ADC-A7F5-B98FBB064C7C}">
      <dsp:nvSpPr>
        <dsp:cNvPr id="0" name=""/>
        <dsp:cNvSpPr/>
      </dsp:nvSpPr>
      <dsp:spPr>
        <a:xfrm>
          <a:off x="3521986" y="477363"/>
          <a:ext cx="3201805" cy="1921083"/>
        </a:xfrm>
        <a:prstGeom prst="rect">
          <a:avLst/>
        </a:prstGeom>
        <a:gradFill rotWithShape="0">
          <a:gsLst>
            <a:gs pos="0">
              <a:schemeClr val="accent1">
                <a:hueOff val="0"/>
                <a:satOff val="0"/>
                <a:lumOff val="0"/>
                <a:alphaOff val="0"/>
                <a:tint val="94000"/>
                <a:satMod val="100000"/>
                <a:lumMod val="108000"/>
              </a:schemeClr>
            </a:gs>
            <a:gs pos="50000">
              <a:schemeClr val="accent1">
                <a:hueOff val="0"/>
                <a:satOff val="0"/>
                <a:lumOff val="0"/>
                <a:alphaOff val="0"/>
                <a:tint val="98000"/>
                <a:shade val="100000"/>
                <a:satMod val="100000"/>
                <a:lumMod val="100000"/>
              </a:schemeClr>
            </a:gs>
            <a:gs pos="100000">
              <a:schemeClr val="accent1">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u="sng" kern="1200"/>
            <a:t>4 PHARMACISTS</a:t>
          </a:r>
        </a:p>
        <a:p>
          <a:pPr marL="0" lvl="0" indent="0" algn="ctr" defTabSz="666750">
            <a:lnSpc>
              <a:spcPct val="90000"/>
            </a:lnSpc>
            <a:spcBef>
              <a:spcPct val="0"/>
            </a:spcBef>
            <a:spcAft>
              <a:spcPct val="35000"/>
            </a:spcAft>
            <a:buNone/>
          </a:pPr>
          <a:r>
            <a:rPr lang="en-US" sz="1500" kern="1200"/>
            <a:t>Helga Brake, Pharm D</a:t>
          </a:r>
        </a:p>
        <a:p>
          <a:pPr marL="0" lvl="0" indent="0" algn="ctr" defTabSz="666750">
            <a:lnSpc>
              <a:spcPct val="90000"/>
            </a:lnSpc>
            <a:spcBef>
              <a:spcPct val="0"/>
            </a:spcBef>
            <a:spcAft>
              <a:spcPct val="35000"/>
            </a:spcAft>
            <a:buNone/>
          </a:pPr>
          <a:r>
            <a:rPr lang="en-US" sz="1500" kern="1200"/>
            <a:t>Cara Brock, Pharm D</a:t>
          </a:r>
        </a:p>
        <a:p>
          <a:pPr marL="0" lvl="0" indent="0" algn="ctr" defTabSz="666750">
            <a:lnSpc>
              <a:spcPct val="90000"/>
            </a:lnSpc>
            <a:spcBef>
              <a:spcPct val="0"/>
            </a:spcBef>
            <a:spcAft>
              <a:spcPct val="35000"/>
            </a:spcAft>
            <a:buNone/>
          </a:pPr>
          <a:r>
            <a:rPr lang="en-US" sz="1500" kern="1200"/>
            <a:t>Chris Herndon, Pharm D</a:t>
          </a:r>
        </a:p>
        <a:p>
          <a:pPr marL="0" lvl="0" indent="0" algn="ctr" defTabSz="666750">
            <a:lnSpc>
              <a:spcPct val="90000"/>
            </a:lnSpc>
            <a:spcBef>
              <a:spcPct val="0"/>
            </a:spcBef>
            <a:spcAft>
              <a:spcPct val="35000"/>
            </a:spcAft>
            <a:buNone/>
          </a:pPr>
          <a:r>
            <a:rPr lang="en-US" sz="1500" kern="1200"/>
            <a:t>Garry Moreland, RPh</a:t>
          </a:r>
        </a:p>
      </dsp:txBody>
      <dsp:txXfrm>
        <a:off x="3521986" y="477363"/>
        <a:ext cx="3201805" cy="1921083"/>
      </dsp:txXfrm>
    </dsp:sp>
    <dsp:sp modelId="{F1AEC74D-0354-4243-ACCF-05D6D804498F}">
      <dsp:nvSpPr>
        <dsp:cNvPr id="0" name=""/>
        <dsp:cNvSpPr/>
      </dsp:nvSpPr>
      <dsp:spPr>
        <a:xfrm>
          <a:off x="7043972" y="477363"/>
          <a:ext cx="3201805" cy="1921083"/>
        </a:xfrm>
        <a:prstGeom prst="rect">
          <a:avLst/>
        </a:prstGeom>
        <a:gradFill rotWithShape="0">
          <a:gsLst>
            <a:gs pos="0">
              <a:schemeClr val="accent1">
                <a:hueOff val="0"/>
                <a:satOff val="0"/>
                <a:lumOff val="0"/>
                <a:alphaOff val="0"/>
                <a:tint val="94000"/>
                <a:satMod val="100000"/>
                <a:lumMod val="108000"/>
              </a:schemeClr>
            </a:gs>
            <a:gs pos="50000">
              <a:schemeClr val="accent1">
                <a:hueOff val="0"/>
                <a:satOff val="0"/>
                <a:lumOff val="0"/>
                <a:alphaOff val="0"/>
                <a:tint val="98000"/>
                <a:shade val="100000"/>
                <a:satMod val="100000"/>
                <a:lumMod val="100000"/>
              </a:schemeClr>
            </a:gs>
            <a:gs pos="100000">
              <a:schemeClr val="accent1">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u="sng" kern="1200"/>
            <a:t>1 DENTIST </a:t>
          </a:r>
        </a:p>
        <a:p>
          <a:pPr marL="0" lvl="0" indent="0" algn="ctr" defTabSz="666750">
            <a:lnSpc>
              <a:spcPct val="90000"/>
            </a:lnSpc>
            <a:spcBef>
              <a:spcPct val="0"/>
            </a:spcBef>
            <a:spcAft>
              <a:spcPct val="35000"/>
            </a:spcAft>
            <a:buNone/>
          </a:pPr>
          <a:r>
            <a:rPr lang="en-US" sz="1500" kern="1200"/>
            <a:t>Edward Segal, DDS</a:t>
          </a:r>
        </a:p>
      </dsp:txBody>
      <dsp:txXfrm>
        <a:off x="7043972" y="477363"/>
        <a:ext cx="3201805" cy="1921083"/>
      </dsp:txXfrm>
    </dsp:sp>
    <dsp:sp modelId="{A99655FA-6ECF-40F9-AB97-56CACD9359F1}">
      <dsp:nvSpPr>
        <dsp:cNvPr id="0" name=""/>
        <dsp:cNvSpPr/>
      </dsp:nvSpPr>
      <dsp:spPr>
        <a:xfrm>
          <a:off x="0" y="2718627"/>
          <a:ext cx="3201805" cy="1921083"/>
        </a:xfrm>
        <a:prstGeom prst="rect">
          <a:avLst/>
        </a:prstGeom>
        <a:gradFill rotWithShape="0">
          <a:gsLst>
            <a:gs pos="0">
              <a:schemeClr val="accent1">
                <a:hueOff val="0"/>
                <a:satOff val="0"/>
                <a:lumOff val="0"/>
                <a:alphaOff val="0"/>
                <a:tint val="94000"/>
                <a:satMod val="100000"/>
                <a:lumMod val="108000"/>
              </a:schemeClr>
            </a:gs>
            <a:gs pos="50000">
              <a:schemeClr val="accent1">
                <a:hueOff val="0"/>
                <a:satOff val="0"/>
                <a:lumOff val="0"/>
                <a:alphaOff val="0"/>
                <a:tint val="98000"/>
                <a:shade val="100000"/>
                <a:satMod val="100000"/>
                <a:lumMod val="100000"/>
              </a:schemeClr>
            </a:gs>
            <a:gs pos="100000">
              <a:schemeClr val="accent1">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u="sng" kern="1200"/>
            <a:t>2 ADVANCED PRACTICE REGISTERED NURSES</a:t>
          </a:r>
        </a:p>
        <a:p>
          <a:pPr marL="0" lvl="0" indent="0" algn="ctr" defTabSz="666750">
            <a:lnSpc>
              <a:spcPct val="90000"/>
            </a:lnSpc>
            <a:spcBef>
              <a:spcPct val="0"/>
            </a:spcBef>
            <a:spcAft>
              <a:spcPct val="35000"/>
            </a:spcAft>
            <a:buNone/>
          </a:pPr>
          <a:r>
            <a:rPr lang="en-US" sz="1500" kern="1200"/>
            <a:t>Julie Adkins,  APRN</a:t>
          </a:r>
        </a:p>
        <a:p>
          <a:pPr marL="0" lvl="0" indent="0" algn="ctr" defTabSz="666750">
            <a:lnSpc>
              <a:spcPct val="90000"/>
            </a:lnSpc>
            <a:spcBef>
              <a:spcPct val="0"/>
            </a:spcBef>
            <a:spcAft>
              <a:spcPct val="35000"/>
            </a:spcAft>
            <a:buNone/>
          </a:pPr>
          <a:r>
            <a:rPr lang="en-US" sz="1500" kern="1200"/>
            <a:t>Raechel Ferry-Rooney, APRN</a:t>
          </a:r>
        </a:p>
      </dsp:txBody>
      <dsp:txXfrm>
        <a:off x="0" y="2718627"/>
        <a:ext cx="3201805" cy="1921083"/>
      </dsp:txXfrm>
    </dsp:sp>
    <dsp:sp modelId="{661657A9-8F94-498D-8300-804F9855A70F}">
      <dsp:nvSpPr>
        <dsp:cNvPr id="0" name=""/>
        <dsp:cNvSpPr/>
      </dsp:nvSpPr>
      <dsp:spPr>
        <a:xfrm>
          <a:off x="3521986" y="2718627"/>
          <a:ext cx="3201805" cy="1921083"/>
        </a:xfrm>
        <a:prstGeom prst="rect">
          <a:avLst/>
        </a:prstGeom>
        <a:gradFill rotWithShape="0">
          <a:gsLst>
            <a:gs pos="0">
              <a:schemeClr val="accent1">
                <a:hueOff val="0"/>
                <a:satOff val="0"/>
                <a:lumOff val="0"/>
                <a:alphaOff val="0"/>
                <a:tint val="94000"/>
                <a:satMod val="100000"/>
                <a:lumMod val="108000"/>
              </a:schemeClr>
            </a:gs>
            <a:gs pos="50000">
              <a:schemeClr val="accent1">
                <a:hueOff val="0"/>
                <a:satOff val="0"/>
                <a:lumOff val="0"/>
                <a:alphaOff val="0"/>
                <a:tint val="98000"/>
                <a:shade val="100000"/>
                <a:satMod val="100000"/>
                <a:lumMod val="100000"/>
              </a:schemeClr>
            </a:gs>
            <a:gs pos="100000">
              <a:schemeClr val="accent1">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u="sng" kern="1200"/>
            <a:t>1 PHYSICIAN ASSISTANT</a:t>
          </a:r>
        </a:p>
        <a:p>
          <a:pPr marL="0" lvl="0" indent="0" algn="ctr" defTabSz="666750">
            <a:lnSpc>
              <a:spcPct val="90000"/>
            </a:lnSpc>
            <a:spcBef>
              <a:spcPct val="0"/>
            </a:spcBef>
            <a:spcAft>
              <a:spcPct val="35000"/>
            </a:spcAft>
            <a:buNone/>
          </a:pPr>
          <a:r>
            <a:rPr lang="en-US" sz="1500" kern="1200"/>
            <a:t>Mindy Sanders, PA</a:t>
          </a:r>
        </a:p>
      </dsp:txBody>
      <dsp:txXfrm>
        <a:off x="3521986" y="2718627"/>
        <a:ext cx="3201805" cy="1921083"/>
      </dsp:txXfrm>
    </dsp:sp>
    <dsp:sp modelId="{47E0CC13-6A26-42F3-8B69-70DABC9CD177}">
      <dsp:nvSpPr>
        <dsp:cNvPr id="0" name=""/>
        <dsp:cNvSpPr/>
      </dsp:nvSpPr>
      <dsp:spPr>
        <a:xfrm>
          <a:off x="7043972" y="2718627"/>
          <a:ext cx="3201805" cy="1921083"/>
        </a:xfrm>
        <a:prstGeom prst="rect">
          <a:avLst/>
        </a:prstGeom>
        <a:gradFill rotWithShape="0">
          <a:gsLst>
            <a:gs pos="0">
              <a:schemeClr val="accent1">
                <a:hueOff val="0"/>
                <a:satOff val="0"/>
                <a:lumOff val="0"/>
                <a:alphaOff val="0"/>
                <a:tint val="94000"/>
                <a:satMod val="100000"/>
                <a:lumMod val="108000"/>
              </a:schemeClr>
            </a:gs>
            <a:gs pos="50000">
              <a:schemeClr val="accent1">
                <a:hueOff val="0"/>
                <a:satOff val="0"/>
                <a:lumOff val="0"/>
                <a:alphaOff val="0"/>
                <a:tint val="98000"/>
                <a:shade val="100000"/>
                <a:satMod val="100000"/>
                <a:lumMod val="100000"/>
              </a:schemeClr>
            </a:gs>
            <a:gs pos="100000">
              <a:schemeClr val="accent1">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u="sng" kern="1200"/>
            <a:t>1 OPTOMETRIST</a:t>
          </a:r>
        </a:p>
        <a:p>
          <a:pPr marL="0" lvl="0" indent="0" algn="ctr" defTabSz="666750">
            <a:lnSpc>
              <a:spcPct val="90000"/>
            </a:lnSpc>
            <a:spcBef>
              <a:spcPct val="0"/>
            </a:spcBef>
            <a:spcAft>
              <a:spcPct val="35000"/>
            </a:spcAft>
            <a:buNone/>
          </a:pPr>
          <a:r>
            <a:rPr lang="en-US" sz="1500" kern="1200"/>
            <a:t>Christina </a:t>
          </a:r>
          <a:r>
            <a:rPr lang="en-US" sz="1500" kern="1200" err="1"/>
            <a:t>Morettin</a:t>
          </a:r>
          <a:r>
            <a:rPr lang="en-US" sz="1500" kern="1200"/>
            <a:t>, OD</a:t>
          </a:r>
        </a:p>
      </dsp:txBody>
      <dsp:txXfrm>
        <a:off x="7043972" y="2718627"/>
        <a:ext cx="3201805" cy="192108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5D86BC-26B5-4C6F-A90A-18741086AE0F}">
      <dsp:nvSpPr>
        <dsp:cNvPr id="0" name=""/>
        <dsp:cNvSpPr/>
      </dsp:nvSpPr>
      <dsp:spPr>
        <a:xfrm>
          <a:off x="928379" y="565588"/>
          <a:ext cx="925799" cy="92579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0331C32-053E-41A3-9965-AAEEDE789B94}">
      <dsp:nvSpPr>
        <dsp:cNvPr id="0" name=""/>
        <dsp:cNvSpPr/>
      </dsp:nvSpPr>
      <dsp:spPr>
        <a:xfrm>
          <a:off x="362612" y="1829573"/>
          <a:ext cx="2057333" cy="99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555750">
            <a:lnSpc>
              <a:spcPct val="100000"/>
            </a:lnSpc>
            <a:spcBef>
              <a:spcPct val="0"/>
            </a:spcBef>
            <a:spcAft>
              <a:spcPct val="35000"/>
            </a:spcAft>
            <a:buNone/>
          </a:pPr>
          <a:r>
            <a:rPr lang="en-US" sz="3500" b="0" kern="1200">
              <a:solidFill>
                <a:schemeClr val="tx1">
                  <a:lumMod val="50000"/>
                  <a:lumOff val="50000"/>
                </a:schemeClr>
              </a:solidFill>
            </a:rPr>
            <a:t>Association outreach</a:t>
          </a:r>
        </a:p>
      </dsp:txBody>
      <dsp:txXfrm>
        <a:off x="362612" y="1829573"/>
        <a:ext cx="2057333" cy="990000"/>
      </dsp:txXfrm>
    </dsp:sp>
    <dsp:sp modelId="{146D3440-4D9B-4E71-8CF8-90770959460B}">
      <dsp:nvSpPr>
        <dsp:cNvPr id="0" name=""/>
        <dsp:cNvSpPr/>
      </dsp:nvSpPr>
      <dsp:spPr>
        <a:xfrm>
          <a:off x="3345745" y="565588"/>
          <a:ext cx="925799" cy="92579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FCE0B4F-43F9-4BC8-AA34-5E2DC68B514C}">
      <dsp:nvSpPr>
        <dsp:cNvPr id="0" name=""/>
        <dsp:cNvSpPr/>
      </dsp:nvSpPr>
      <dsp:spPr>
        <a:xfrm>
          <a:off x="2779979" y="1829573"/>
          <a:ext cx="2057333" cy="99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555750">
            <a:lnSpc>
              <a:spcPct val="100000"/>
            </a:lnSpc>
            <a:spcBef>
              <a:spcPct val="0"/>
            </a:spcBef>
            <a:spcAft>
              <a:spcPct val="35000"/>
            </a:spcAft>
            <a:buNone/>
          </a:pPr>
          <a:r>
            <a:rPr lang="en-US" sz="3500" kern="1200">
              <a:solidFill>
                <a:schemeClr val="tx1">
                  <a:lumMod val="50000"/>
                  <a:lumOff val="50000"/>
                </a:schemeClr>
              </a:solidFill>
            </a:rPr>
            <a:t>Newsletter</a:t>
          </a:r>
        </a:p>
      </dsp:txBody>
      <dsp:txXfrm>
        <a:off x="2779979" y="1829573"/>
        <a:ext cx="2057333" cy="990000"/>
      </dsp:txXfrm>
    </dsp:sp>
    <dsp:sp modelId="{760497BC-FE7C-4C4C-AD2C-FD6FB0C61A40}">
      <dsp:nvSpPr>
        <dsp:cNvPr id="0" name=""/>
        <dsp:cNvSpPr/>
      </dsp:nvSpPr>
      <dsp:spPr>
        <a:xfrm>
          <a:off x="5763112" y="565588"/>
          <a:ext cx="925799" cy="92579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D44960C-DA9F-4941-846E-AAA159A45E57}">
      <dsp:nvSpPr>
        <dsp:cNvPr id="0" name=""/>
        <dsp:cNvSpPr/>
      </dsp:nvSpPr>
      <dsp:spPr>
        <a:xfrm>
          <a:off x="5197345" y="1829573"/>
          <a:ext cx="2057333" cy="99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555750">
            <a:lnSpc>
              <a:spcPct val="100000"/>
            </a:lnSpc>
            <a:spcBef>
              <a:spcPct val="0"/>
            </a:spcBef>
            <a:spcAft>
              <a:spcPct val="35000"/>
            </a:spcAft>
            <a:buNone/>
          </a:pPr>
          <a:r>
            <a:rPr lang="en-US" sz="3500" kern="1200">
              <a:solidFill>
                <a:schemeClr val="tx1">
                  <a:lumMod val="50000"/>
                  <a:lumOff val="50000"/>
                </a:schemeClr>
              </a:solidFill>
            </a:rPr>
            <a:t>Website changes</a:t>
          </a:r>
        </a:p>
      </dsp:txBody>
      <dsp:txXfrm>
        <a:off x="5197345" y="1829573"/>
        <a:ext cx="2057333" cy="990000"/>
      </dsp:txXfrm>
    </dsp:sp>
    <dsp:sp modelId="{9B73C65A-A080-4087-B591-E724CC10FE59}">
      <dsp:nvSpPr>
        <dsp:cNvPr id="0" name=""/>
        <dsp:cNvSpPr/>
      </dsp:nvSpPr>
      <dsp:spPr>
        <a:xfrm>
          <a:off x="8180478" y="565588"/>
          <a:ext cx="925799" cy="92579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54F3D28-9386-47CF-B8CB-0BCA33664724}">
      <dsp:nvSpPr>
        <dsp:cNvPr id="0" name=""/>
        <dsp:cNvSpPr/>
      </dsp:nvSpPr>
      <dsp:spPr>
        <a:xfrm>
          <a:off x="7614711" y="1829573"/>
          <a:ext cx="2057333" cy="99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555750">
            <a:lnSpc>
              <a:spcPct val="100000"/>
            </a:lnSpc>
            <a:spcBef>
              <a:spcPct val="0"/>
            </a:spcBef>
            <a:spcAft>
              <a:spcPct val="35000"/>
            </a:spcAft>
            <a:buNone/>
          </a:pPr>
          <a:r>
            <a:rPr lang="en-US" sz="3500" kern="1200">
              <a:solidFill>
                <a:schemeClr val="tx1">
                  <a:lumMod val="50000"/>
                  <a:lumOff val="50000"/>
                </a:schemeClr>
              </a:solidFill>
            </a:rPr>
            <a:t>Social media</a:t>
          </a:r>
        </a:p>
      </dsp:txBody>
      <dsp:txXfrm>
        <a:off x="7614711" y="1829573"/>
        <a:ext cx="2057333" cy="99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1905C3-89C4-4B15-A36E-A6B3643479DF}">
      <dsp:nvSpPr>
        <dsp:cNvPr id="0" name=""/>
        <dsp:cNvSpPr/>
      </dsp:nvSpPr>
      <dsp:spPr>
        <a:xfrm>
          <a:off x="0" y="0"/>
          <a:ext cx="10070892" cy="4697047"/>
        </a:xfrm>
        <a:prstGeom prst="rect">
          <a:avLst/>
        </a:prstGeom>
        <a:gradFill rotWithShape="0">
          <a:gsLst>
            <a:gs pos="0">
              <a:schemeClr val="accent1">
                <a:hueOff val="0"/>
                <a:satOff val="0"/>
                <a:lumOff val="0"/>
                <a:alphaOff val="0"/>
                <a:tint val="94000"/>
                <a:satMod val="100000"/>
                <a:lumMod val="108000"/>
              </a:schemeClr>
            </a:gs>
            <a:gs pos="50000">
              <a:schemeClr val="accent1">
                <a:hueOff val="0"/>
                <a:satOff val="0"/>
                <a:lumOff val="0"/>
                <a:alphaOff val="0"/>
                <a:tint val="98000"/>
                <a:shade val="100000"/>
                <a:satMod val="100000"/>
                <a:lumMod val="100000"/>
              </a:schemeClr>
            </a:gs>
            <a:gs pos="100000">
              <a:schemeClr val="accent1">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t" anchorCtr="0">
          <a:noAutofit/>
        </a:bodyPr>
        <a:lstStyle/>
        <a:p>
          <a:pPr marL="171450" lvl="0" indent="0" algn="l" defTabSz="711200">
            <a:lnSpc>
              <a:spcPct val="100000"/>
            </a:lnSpc>
            <a:spcBef>
              <a:spcPct val="0"/>
            </a:spcBef>
            <a:spcAft>
              <a:spcPct val="35000"/>
            </a:spcAft>
            <a:buFont typeface="+mj-lt"/>
            <a:buNone/>
          </a:pPr>
          <a:endParaRPr lang="en-US" sz="800" kern="1200"/>
        </a:p>
        <a:p>
          <a:pPr marL="171450" lvl="0" indent="0" algn="l" defTabSz="711200">
            <a:lnSpc>
              <a:spcPct val="100000"/>
            </a:lnSpc>
            <a:spcBef>
              <a:spcPct val="0"/>
            </a:spcBef>
            <a:spcAft>
              <a:spcPct val="35000"/>
            </a:spcAft>
            <a:buFont typeface="+mj-lt"/>
            <a:buNone/>
          </a:pPr>
          <a:r>
            <a:rPr lang="en-US" sz="1600" kern="1200"/>
            <a:t>1. Review ILCS Act in order to determine whether changes should be recommended to the General Assembly</a:t>
          </a:r>
        </a:p>
        <a:p>
          <a:pPr marL="685800" lvl="1" indent="0" algn="l" defTabSz="711200">
            <a:lnSpc>
              <a:spcPct val="100000"/>
            </a:lnSpc>
            <a:spcBef>
              <a:spcPct val="0"/>
            </a:spcBef>
            <a:spcAft>
              <a:spcPct val="15000"/>
            </a:spcAft>
            <a:buFont typeface="Arial" panose="020B0604020202020204" pitchFamily="34" charset="0"/>
            <a:buChar char="•"/>
          </a:pPr>
          <a:r>
            <a:rPr lang="en-US" sz="1600" kern="1200">
              <a:latin typeface="+mn-lt"/>
            </a:rPr>
            <a:t> Review legislative proposals </a:t>
          </a:r>
          <a:endParaRPr lang="en-US" sz="1600" kern="1200"/>
        </a:p>
        <a:p>
          <a:pPr marL="685800" lvl="1" indent="0" algn="l" defTabSz="711200">
            <a:lnSpc>
              <a:spcPct val="100000"/>
            </a:lnSpc>
            <a:spcBef>
              <a:spcPct val="0"/>
            </a:spcBef>
            <a:spcAft>
              <a:spcPct val="15000"/>
            </a:spcAft>
            <a:buFont typeface="Arial" panose="020B0604020202020204" pitchFamily="34" charset="0"/>
            <a:buChar char="•"/>
          </a:pPr>
          <a:r>
            <a:rPr lang="en-US" sz="1600" kern="1200">
              <a:latin typeface="+mn-lt"/>
            </a:rPr>
            <a:t> Discuss position on pending legislation </a:t>
          </a:r>
        </a:p>
        <a:p>
          <a:pPr marL="685800" lvl="1" indent="0" algn="l" defTabSz="711200">
            <a:lnSpc>
              <a:spcPct val="100000"/>
            </a:lnSpc>
            <a:spcBef>
              <a:spcPct val="0"/>
            </a:spcBef>
            <a:spcAft>
              <a:spcPct val="15000"/>
            </a:spcAft>
            <a:buFont typeface="Arial" panose="020B0604020202020204" pitchFamily="34" charset="0"/>
            <a:buChar char="•"/>
          </a:pPr>
          <a:r>
            <a:rPr lang="en-US" sz="1600" kern="1200">
              <a:latin typeface="+mn-lt"/>
            </a:rPr>
            <a:t> Review of Ad</a:t>
          </a:r>
          <a:r>
            <a:rPr lang="en-US" sz="1600" kern="1200"/>
            <a:t>ministrative Rules</a:t>
          </a:r>
        </a:p>
        <a:p>
          <a:pPr marL="171450" lvl="1" indent="0" algn="l" defTabSz="711200">
            <a:lnSpc>
              <a:spcPct val="100000"/>
            </a:lnSpc>
            <a:spcBef>
              <a:spcPct val="0"/>
            </a:spcBef>
            <a:spcAft>
              <a:spcPct val="15000"/>
            </a:spcAft>
            <a:buFont typeface="+mj-lt"/>
            <a:buNone/>
          </a:pPr>
          <a:r>
            <a:rPr lang="en-US" sz="1600" kern="1200"/>
            <a:t>2. Review current drug schedules in order to manage changes to the administrative rules pertaining to the utilization of </a:t>
          </a:r>
        </a:p>
        <a:p>
          <a:pPr marL="171450" lvl="1" indent="0" algn="l" defTabSz="711200">
            <a:lnSpc>
              <a:spcPct val="100000"/>
            </a:lnSpc>
            <a:spcBef>
              <a:spcPct val="0"/>
            </a:spcBef>
            <a:spcAft>
              <a:spcPct val="15000"/>
            </a:spcAft>
            <a:buFont typeface="+mj-lt"/>
            <a:buNone/>
          </a:pPr>
          <a:r>
            <a:rPr lang="en-US" sz="1600" kern="1200"/>
            <a:t>    the ILCS Act</a:t>
          </a:r>
        </a:p>
        <a:p>
          <a:pPr marL="171450" lvl="1" indent="0" algn="l" defTabSz="711200">
            <a:lnSpc>
              <a:spcPct val="100000"/>
            </a:lnSpc>
            <a:spcBef>
              <a:spcPct val="0"/>
            </a:spcBef>
            <a:spcAft>
              <a:spcPct val="15000"/>
            </a:spcAft>
            <a:buFont typeface="+mj-lt"/>
            <a:buNone/>
          </a:pPr>
          <a:r>
            <a:rPr lang="en-US" sz="1600" kern="1200"/>
            <a:t>3. Review and Recommend the following for inclusion or distribution</a:t>
          </a:r>
        </a:p>
        <a:p>
          <a:pPr marL="687388" lvl="1" indent="0" algn="l" defTabSz="711200">
            <a:lnSpc>
              <a:spcPct val="100000"/>
            </a:lnSpc>
            <a:spcBef>
              <a:spcPct val="0"/>
            </a:spcBef>
            <a:spcAft>
              <a:spcPct val="15000"/>
            </a:spcAft>
            <a:buFont typeface="Arial" panose="020B0604020202020204" pitchFamily="34" charset="0"/>
            <a:buChar char="•"/>
          </a:pPr>
          <a:r>
            <a:rPr lang="en-US" sz="1600" kern="1200"/>
            <a:t> Guidelines</a:t>
          </a:r>
        </a:p>
        <a:p>
          <a:pPr marL="687388" lvl="1" indent="0" algn="l" defTabSz="711200">
            <a:lnSpc>
              <a:spcPct val="100000"/>
            </a:lnSpc>
            <a:spcBef>
              <a:spcPct val="0"/>
            </a:spcBef>
            <a:spcAft>
              <a:spcPct val="15000"/>
            </a:spcAft>
            <a:buFont typeface="Arial" panose="020B0604020202020204" pitchFamily="34" charset="0"/>
            <a:buChar char="•"/>
          </a:pPr>
          <a:r>
            <a:rPr lang="en-US" sz="1600" kern="1200"/>
            <a:t> CME</a:t>
          </a:r>
        </a:p>
        <a:p>
          <a:pPr marL="687388" lvl="1" indent="0" algn="l" defTabSz="711200">
            <a:lnSpc>
              <a:spcPct val="100000"/>
            </a:lnSpc>
            <a:spcBef>
              <a:spcPct val="0"/>
            </a:spcBef>
            <a:spcAft>
              <a:spcPct val="15000"/>
            </a:spcAft>
            <a:buFont typeface="Arial" panose="020B0604020202020204" pitchFamily="34" charset="0"/>
            <a:buChar char="•"/>
          </a:pPr>
          <a:r>
            <a:rPr lang="en-US" sz="1600" kern="1200"/>
            <a:t> Programs/Information</a:t>
          </a:r>
        </a:p>
        <a:p>
          <a:pPr marL="687388" lvl="1" indent="0" algn="l" defTabSz="711200">
            <a:lnSpc>
              <a:spcPct val="100000"/>
            </a:lnSpc>
            <a:spcBef>
              <a:spcPct val="0"/>
            </a:spcBef>
            <a:spcAft>
              <a:spcPct val="15000"/>
            </a:spcAft>
            <a:buFont typeface="Arial" panose="020B0604020202020204" pitchFamily="34" charset="0"/>
            <a:buChar char="•"/>
          </a:pPr>
          <a:r>
            <a:rPr lang="en-US" sz="1600" kern="1200"/>
            <a:t> Publications</a:t>
          </a:r>
        </a:p>
        <a:p>
          <a:pPr marL="687388" lvl="1" indent="0" algn="l" defTabSz="711200">
            <a:lnSpc>
              <a:spcPct val="100000"/>
            </a:lnSpc>
            <a:spcBef>
              <a:spcPct val="0"/>
            </a:spcBef>
            <a:spcAft>
              <a:spcPct val="15000"/>
            </a:spcAft>
            <a:buFont typeface="Arial" panose="020B0604020202020204" pitchFamily="34" charset="0"/>
            <a:buChar char="•"/>
          </a:pPr>
          <a:r>
            <a:rPr lang="en-US" sz="1600" kern="1200"/>
            <a:t> Medical Studies</a:t>
          </a:r>
        </a:p>
        <a:p>
          <a:pPr marL="168275" lvl="1" indent="0" algn="l" defTabSz="711200">
            <a:lnSpc>
              <a:spcPct val="100000"/>
            </a:lnSpc>
            <a:spcBef>
              <a:spcPct val="0"/>
            </a:spcBef>
            <a:spcAft>
              <a:spcPct val="15000"/>
            </a:spcAft>
            <a:buFont typeface="Arial" panose="020B0604020202020204" pitchFamily="34" charset="0"/>
            <a:buNone/>
          </a:pPr>
          <a:r>
            <a:rPr lang="en-US" sz="1600" kern="1200"/>
            <a:t>4. Semi-annually review PMP website to ensure the most current available information is displayed</a:t>
          </a:r>
        </a:p>
        <a:p>
          <a:pPr marL="687388" lvl="1" indent="0" algn="l" defTabSz="711200">
            <a:lnSpc>
              <a:spcPct val="100000"/>
            </a:lnSpc>
            <a:spcBef>
              <a:spcPct val="0"/>
            </a:spcBef>
            <a:spcAft>
              <a:spcPct val="15000"/>
            </a:spcAft>
            <a:buFont typeface="Arial" panose="020B0604020202020204" pitchFamily="34" charset="0"/>
            <a:buChar char="•"/>
          </a:pPr>
          <a:r>
            <a:rPr lang="en-US" sz="1600" kern="1200"/>
            <a:t> Opportunities for federal grants and other forms of funding to support projects</a:t>
          </a:r>
        </a:p>
        <a:p>
          <a:pPr marL="687388" lvl="1" indent="0" algn="l" defTabSz="711200">
            <a:lnSpc>
              <a:spcPct val="100000"/>
            </a:lnSpc>
            <a:spcBef>
              <a:spcPct val="0"/>
            </a:spcBef>
            <a:spcAft>
              <a:spcPct val="15000"/>
            </a:spcAft>
            <a:buFont typeface="Arial" panose="020B0604020202020204" pitchFamily="34" charset="0"/>
            <a:buChar char="•"/>
          </a:pPr>
          <a:r>
            <a:rPr lang="en-US" sz="1600" kern="1200"/>
            <a:t> Communication to be sent to all PMP registered users </a:t>
          </a:r>
        </a:p>
        <a:p>
          <a:pPr marL="687388" lvl="1" indent="0" algn="l" defTabSz="711200">
            <a:lnSpc>
              <a:spcPct val="100000"/>
            </a:lnSpc>
            <a:spcBef>
              <a:spcPct val="0"/>
            </a:spcBef>
            <a:spcAft>
              <a:spcPct val="15000"/>
            </a:spcAft>
            <a:buFont typeface="Arial" panose="020B0604020202020204" pitchFamily="34" charset="0"/>
            <a:buChar char="•"/>
          </a:pPr>
          <a:r>
            <a:rPr lang="en-US" sz="1600" kern="1200"/>
            <a:t> CME</a:t>
          </a:r>
        </a:p>
        <a:p>
          <a:pPr marL="687388" lvl="1" indent="0" algn="l" defTabSz="711200">
            <a:lnSpc>
              <a:spcPct val="100000"/>
            </a:lnSpc>
            <a:spcBef>
              <a:spcPct val="0"/>
            </a:spcBef>
            <a:spcAft>
              <a:spcPct val="15000"/>
            </a:spcAft>
            <a:buFont typeface="Arial" panose="020B0604020202020204" pitchFamily="34" charset="0"/>
            <a:buChar char="•"/>
          </a:pPr>
          <a:r>
            <a:rPr lang="en-US" sz="1600" kern="1200"/>
            <a:t> Information regarding prescribing and dispensing</a:t>
          </a:r>
        </a:p>
        <a:p>
          <a:pPr marL="168275" lvl="1" indent="0" algn="l" defTabSz="711200">
            <a:lnSpc>
              <a:spcPct val="100000"/>
            </a:lnSpc>
            <a:spcBef>
              <a:spcPct val="0"/>
            </a:spcBef>
            <a:spcAft>
              <a:spcPct val="15000"/>
            </a:spcAft>
            <a:buFont typeface="Arial" panose="020B0604020202020204" pitchFamily="34" charset="0"/>
            <a:buNone/>
          </a:pPr>
          <a:endParaRPr lang="en-US" sz="1600" kern="1200"/>
        </a:p>
        <a:p>
          <a:pPr marL="171450" lvl="1" indent="0" algn="l" defTabSz="711200">
            <a:lnSpc>
              <a:spcPct val="90000"/>
            </a:lnSpc>
            <a:spcBef>
              <a:spcPct val="0"/>
            </a:spcBef>
            <a:spcAft>
              <a:spcPct val="15000"/>
            </a:spcAft>
            <a:buFont typeface="+mj-lt"/>
            <a:buAutoNum type="arabicPeriod"/>
          </a:pPr>
          <a:endParaRPr lang="en-US" sz="1600" kern="1200"/>
        </a:p>
        <a:p>
          <a:pPr marL="171450" lvl="1" indent="0" algn="l" defTabSz="711200">
            <a:lnSpc>
              <a:spcPct val="90000"/>
            </a:lnSpc>
            <a:spcBef>
              <a:spcPct val="0"/>
            </a:spcBef>
            <a:spcAft>
              <a:spcPct val="15000"/>
            </a:spcAft>
            <a:buFont typeface="+mj-lt"/>
            <a:buAutoNum type="arabicPeriod"/>
          </a:pPr>
          <a:endParaRPr lang="en-US" sz="1600" kern="1200"/>
        </a:p>
        <a:p>
          <a:pPr marL="171450" lvl="1" indent="0" algn="l" defTabSz="711200">
            <a:lnSpc>
              <a:spcPct val="90000"/>
            </a:lnSpc>
            <a:spcBef>
              <a:spcPct val="0"/>
            </a:spcBef>
            <a:spcAft>
              <a:spcPct val="15000"/>
            </a:spcAft>
            <a:buFont typeface="+mj-lt"/>
            <a:buAutoNum type="arabicPeriod"/>
          </a:pPr>
          <a:endParaRPr lang="en-US" sz="1600" kern="1200"/>
        </a:p>
      </dsp:txBody>
      <dsp:txXfrm>
        <a:off x="0" y="0"/>
        <a:ext cx="10070892" cy="46970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876480-2364-4D36-9C69-E2A82B1C2774}">
      <dsp:nvSpPr>
        <dsp:cNvPr id="0" name=""/>
        <dsp:cNvSpPr/>
      </dsp:nvSpPr>
      <dsp:spPr>
        <a:xfrm>
          <a:off x="0" y="1688"/>
          <a:ext cx="6683374" cy="0"/>
        </a:xfrm>
        <a:prstGeom prst="line">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3BABAE-9BD4-462E-B5C9-56EECFC1839D}">
      <dsp:nvSpPr>
        <dsp:cNvPr id="0" name=""/>
        <dsp:cNvSpPr/>
      </dsp:nvSpPr>
      <dsp:spPr>
        <a:xfrm>
          <a:off x="0" y="1688"/>
          <a:ext cx="6683374" cy="11513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ctr" defTabSz="1778000">
            <a:lnSpc>
              <a:spcPct val="90000"/>
            </a:lnSpc>
            <a:spcBef>
              <a:spcPct val="0"/>
            </a:spcBef>
            <a:spcAft>
              <a:spcPct val="35000"/>
            </a:spcAft>
            <a:buFont typeface="Arial" panose="020B0604020202020204" pitchFamily="34" charset="0"/>
            <a:buNone/>
          </a:pPr>
          <a:r>
            <a:rPr lang="en-US" sz="4000" kern="1200">
              <a:solidFill>
                <a:schemeClr val="tx1">
                  <a:lumMod val="50000"/>
                  <a:lumOff val="50000"/>
                </a:schemeClr>
              </a:solidFill>
              <a:latin typeface="Tw Cen MT" panose="020B0602020104020603"/>
            </a:rPr>
            <a:t>HIPAA</a:t>
          </a:r>
          <a:endParaRPr lang="en-US" sz="4000" b="0" kern="1200">
            <a:solidFill>
              <a:schemeClr val="tx1">
                <a:lumMod val="50000"/>
                <a:lumOff val="50000"/>
              </a:schemeClr>
            </a:solidFill>
          </a:endParaRPr>
        </a:p>
      </dsp:txBody>
      <dsp:txXfrm>
        <a:off x="0" y="1688"/>
        <a:ext cx="6683374" cy="1151308"/>
      </dsp:txXfrm>
    </dsp:sp>
    <dsp:sp modelId="{CDB37DF3-5614-4993-932B-B97478505159}">
      <dsp:nvSpPr>
        <dsp:cNvPr id="0" name=""/>
        <dsp:cNvSpPr/>
      </dsp:nvSpPr>
      <dsp:spPr>
        <a:xfrm>
          <a:off x="0" y="1152997"/>
          <a:ext cx="6683374" cy="0"/>
        </a:xfrm>
        <a:prstGeom prst="line">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B8C447-2D36-4390-8A8F-173A21150888}">
      <dsp:nvSpPr>
        <dsp:cNvPr id="0" name=""/>
        <dsp:cNvSpPr/>
      </dsp:nvSpPr>
      <dsp:spPr>
        <a:xfrm>
          <a:off x="0" y="1152997"/>
          <a:ext cx="6683374" cy="11513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ctr" defTabSz="1778000">
            <a:lnSpc>
              <a:spcPct val="90000"/>
            </a:lnSpc>
            <a:spcBef>
              <a:spcPct val="0"/>
            </a:spcBef>
            <a:spcAft>
              <a:spcPct val="35000"/>
            </a:spcAft>
            <a:buFont typeface="Arial" panose="020B0604020202020204" pitchFamily="34" charset="0"/>
            <a:buNone/>
          </a:pPr>
          <a:r>
            <a:rPr lang="en-US" sz="4000" kern="1200">
              <a:solidFill>
                <a:schemeClr val="tx1">
                  <a:lumMod val="50000"/>
                  <a:lumOff val="50000"/>
                </a:schemeClr>
              </a:solidFill>
              <a:latin typeface="Tw Cen MT" panose="020B0602020104020603"/>
            </a:rPr>
            <a:t>Ethics</a:t>
          </a:r>
          <a:endParaRPr lang="en-US" sz="4000" kern="1200">
            <a:solidFill>
              <a:schemeClr val="tx1">
                <a:lumMod val="50000"/>
                <a:lumOff val="50000"/>
              </a:schemeClr>
            </a:solidFill>
          </a:endParaRPr>
        </a:p>
      </dsp:txBody>
      <dsp:txXfrm>
        <a:off x="0" y="1152997"/>
        <a:ext cx="6683374" cy="1151308"/>
      </dsp:txXfrm>
    </dsp:sp>
    <dsp:sp modelId="{0C6657CF-EF85-49E1-A912-0C227C24D291}">
      <dsp:nvSpPr>
        <dsp:cNvPr id="0" name=""/>
        <dsp:cNvSpPr/>
      </dsp:nvSpPr>
      <dsp:spPr>
        <a:xfrm>
          <a:off x="0" y="2304305"/>
          <a:ext cx="6683374" cy="0"/>
        </a:xfrm>
        <a:prstGeom prst="line">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FD450C-026F-4BB8-A022-D0F01A18A250}">
      <dsp:nvSpPr>
        <dsp:cNvPr id="0" name=""/>
        <dsp:cNvSpPr/>
      </dsp:nvSpPr>
      <dsp:spPr>
        <a:xfrm>
          <a:off x="0" y="2304305"/>
          <a:ext cx="6683374" cy="11513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ctr" defTabSz="1778000">
            <a:lnSpc>
              <a:spcPct val="90000"/>
            </a:lnSpc>
            <a:spcBef>
              <a:spcPct val="0"/>
            </a:spcBef>
            <a:spcAft>
              <a:spcPct val="35000"/>
            </a:spcAft>
            <a:buFont typeface="Arial" panose="020B0604020202020204" pitchFamily="34" charset="0"/>
            <a:buNone/>
          </a:pPr>
          <a:r>
            <a:rPr lang="en-US" sz="4000" kern="1200">
              <a:solidFill>
                <a:schemeClr val="tx1">
                  <a:lumMod val="50000"/>
                  <a:lumOff val="50000"/>
                </a:schemeClr>
              </a:solidFill>
              <a:latin typeface="Tw Cen MT" panose="020B0602020104020603"/>
            </a:rPr>
            <a:t>Harassment</a:t>
          </a:r>
          <a:endParaRPr lang="en-US" sz="4000" kern="1200">
            <a:solidFill>
              <a:schemeClr val="tx1">
                <a:lumMod val="50000"/>
                <a:lumOff val="50000"/>
              </a:schemeClr>
            </a:solidFill>
          </a:endParaRPr>
        </a:p>
      </dsp:txBody>
      <dsp:txXfrm>
        <a:off x="0" y="2304305"/>
        <a:ext cx="6683374" cy="115130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316EB1-9CCA-4F19-B8D1-3DFEB22909A4}">
      <dsp:nvSpPr>
        <dsp:cNvPr id="0" name=""/>
        <dsp:cNvSpPr/>
      </dsp:nvSpPr>
      <dsp:spPr>
        <a:xfrm>
          <a:off x="0" y="942425"/>
          <a:ext cx="9135123" cy="1143001"/>
        </a:xfrm>
        <a:prstGeom prst="roundRect">
          <a:avLst/>
        </a:prstGeom>
        <a:gradFill rotWithShape="0">
          <a:gsLst>
            <a:gs pos="0">
              <a:schemeClr val="accent1">
                <a:hueOff val="0"/>
                <a:satOff val="0"/>
                <a:lumOff val="0"/>
                <a:alphaOff val="0"/>
                <a:tint val="94000"/>
                <a:satMod val="100000"/>
                <a:lumMod val="108000"/>
              </a:schemeClr>
            </a:gs>
            <a:gs pos="50000">
              <a:schemeClr val="accent1">
                <a:hueOff val="0"/>
                <a:satOff val="0"/>
                <a:lumOff val="0"/>
                <a:alphaOff val="0"/>
                <a:tint val="98000"/>
                <a:shade val="100000"/>
                <a:satMod val="100000"/>
                <a:lumMod val="100000"/>
              </a:schemeClr>
            </a:gs>
            <a:gs pos="100000">
              <a:schemeClr val="accent1">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Font typeface="Arial" panose="020B0604020202020204" pitchFamily="34" charset="0"/>
            <a:buNone/>
          </a:pPr>
          <a:r>
            <a:rPr lang="en-US" sz="3500" kern="1200"/>
            <a:t>EHR Integration 2080.207</a:t>
          </a:r>
        </a:p>
      </dsp:txBody>
      <dsp:txXfrm>
        <a:off x="55797" y="998222"/>
        <a:ext cx="9023529" cy="1031407"/>
      </dsp:txXfrm>
    </dsp:sp>
    <dsp:sp modelId="{2D1D9374-CC2D-47A1-81DD-F37DF0211241}">
      <dsp:nvSpPr>
        <dsp:cNvPr id="0" name=""/>
        <dsp:cNvSpPr/>
      </dsp:nvSpPr>
      <dsp:spPr>
        <a:xfrm>
          <a:off x="0" y="2272626"/>
          <a:ext cx="9135123" cy="1143001"/>
        </a:xfrm>
        <a:prstGeom prst="roundRect">
          <a:avLst/>
        </a:prstGeom>
        <a:gradFill rotWithShape="0">
          <a:gsLst>
            <a:gs pos="0">
              <a:schemeClr val="accent1">
                <a:hueOff val="0"/>
                <a:satOff val="0"/>
                <a:lumOff val="0"/>
                <a:alphaOff val="0"/>
                <a:tint val="94000"/>
                <a:satMod val="100000"/>
                <a:lumMod val="108000"/>
              </a:schemeClr>
            </a:gs>
            <a:gs pos="50000">
              <a:schemeClr val="accent1">
                <a:hueOff val="0"/>
                <a:satOff val="0"/>
                <a:lumOff val="0"/>
                <a:alphaOff val="0"/>
                <a:tint val="98000"/>
                <a:shade val="100000"/>
                <a:satMod val="100000"/>
                <a:lumMod val="100000"/>
              </a:schemeClr>
            </a:gs>
            <a:gs pos="100000">
              <a:schemeClr val="accent1">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Font typeface="Arial" panose="020B0604020202020204" pitchFamily="34" charset="0"/>
            <a:buNone/>
          </a:pPr>
          <a:r>
            <a:rPr lang="en-US" sz="3500" kern="1200"/>
            <a:t>Pharmacy Software Integration 2080.208</a:t>
          </a:r>
        </a:p>
      </dsp:txBody>
      <dsp:txXfrm>
        <a:off x="55797" y="2328423"/>
        <a:ext cx="9023529" cy="103140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316EB1-9CCA-4F19-B8D1-3DFEB22909A4}">
      <dsp:nvSpPr>
        <dsp:cNvPr id="0" name=""/>
        <dsp:cNvSpPr/>
      </dsp:nvSpPr>
      <dsp:spPr>
        <a:xfrm>
          <a:off x="0" y="938290"/>
          <a:ext cx="10067827" cy="1143001"/>
        </a:xfrm>
        <a:prstGeom prst="roundRect">
          <a:avLst/>
        </a:prstGeom>
        <a:gradFill rotWithShape="0">
          <a:gsLst>
            <a:gs pos="0">
              <a:schemeClr val="accent1">
                <a:hueOff val="0"/>
                <a:satOff val="0"/>
                <a:lumOff val="0"/>
                <a:alphaOff val="0"/>
                <a:tint val="94000"/>
                <a:satMod val="100000"/>
                <a:lumMod val="108000"/>
              </a:schemeClr>
            </a:gs>
            <a:gs pos="50000">
              <a:schemeClr val="accent1">
                <a:hueOff val="0"/>
                <a:satOff val="0"/>
                <a:lumOff val="0"/>
                <a:alphaOff val="0"/>
                <a:tint val="98000"/>
                <a:shade val="100000"/>
                <a:satMod val="100000"/>
                <a:lumMod val="100000"/>
              </a:schemeClr>
            </a:gs>
            <a:gs pos="100000">
              <a:schemeClr val="accent1">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Font typeface="Arial" panose="020B0604020202020204" pitchFamily="34" charset="0"/>
            <a:buNone/>
          </a:pPr>
          <a:r>
            <a:rPr lang="en-US" sz="3500" kern="1200"/>
            <a:t>Remaining rules submitted to JCAR</a:t>
          </a:r>
        </a:p>
      </dsp:txBody>
      <dsp:txXfrm>
        <a:off x="55797" y="994087"/>
        <a:ext cx="9956233" cy="1031407"/>
      </dsp:txXfrm>
    </dsp:sp>
    <dsp:sp modelId="{2D1D9374-CC2D-47A1-81DD-F37DF0211241}">
      <dsp:nvSpPr>
        <dsp:cNvPr id="0" name=""/>
        <dsp:cNvSpPr/>
      </dsp:nvSpPr>
      <dsp:spPr>
        <a:xfrm>
          <a:off x="0" y="2268492"/>
          <a:ext cx="10067827" cy="1143001"/>
        </a:xfrm>
        <a:prstGeom prst="roundRect">
          <a:avLst/>
        </a:prstGeom>
        <a:gradFill rotWithShape="0">
          <a:gsLst>
            <a:gs pos="0">
              <a:schemeClr val="accent1">
                <a:hueOff val="0"/>
                <a:satOff val="0"/>
                <a:lumOff val="0"/>
                <a:alphaOff val="0"/>
                <a:tint val="94000"/>
                <a:satMod val="100000"/>
                <a:lumMod val="108000"/>
              </a:schemeClr>
            </a:gs>
            <a:gs pos="50000">
              <a:schemeClr val="accent1">
                <a:hueOff val="0"/>
                <a:satOff val="0"/>
                <a:lumOff val="0"/>
                <a:alphaOff val="0"/>
                <a:tint val="98000"/>
                <a:shade val="100000"/>
                <a:satMod val="100000"/>
                <a:lumMod val="100000"/>
              </a:schemeClr>
            </a:gs>
            <a:gs pos="100000">
              <a:schemeClr val="accent1">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Font typeface="Arial" panose="020B0604020202020204" pitchFamily="34" charset="0"/>
            <a:buNone/>
          </a:pPr>
          <a:r>
            <a:rPr lang="en-US" sz="3500" kern="1200"/>
            <a:t>New rules being drafted to address new legislation</a:t>
          </a:r>
        </a:p>
      </dsp:txBody>
      <dsp:txXfrm>
        <a:off x="55797" y="2324289"/>
        <a:ext cx="9956233" cy="103140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316EB1-9CCA-4F19-B8D1-3DFEB22909A4}">
      <dsp:nvSpPr>
        <dsp:cNvPr id="0" name=""/>
        <dsp:cNvSpPr/>
      </dsp:nvSpPr>
      <dsp:spPr>
        <a:xfrm>
          <a:off x="0" y="277324"/>
          <a:ext cx="9135123" cy="1143001"/>
        </a:xfrm>
        <a:prstGeom prst="roundRect">
          <a:avLst/>
        </a:prstGeom>
        <a:gradFill rotWithShape="0">
          <a:gsLst>
            <a:gs pos="0">
              <a:schemeClr val="accent1">
                <a:hueOff val="0"/>
                <a:satOff val="0"/>
                <a:lumOff val="0"/>
                <a:alphaOff val="0"/>
                <a:tint val="94000"/>
                <a:satMod val="100000"/>
                <a:lumMod val="108000"/>
              </a:schemeClr>
            </a:gs>
            <a:gs pos="50000">
              <a:schemeClr val="accent1">
                <a:hueOff val="0"/>
                <a:satOff val="0"/>
                <a:lumOff val="0"/>
                <a:alphaOff val="0"/>
                <a:tint val="98000"/>
                <a:shade val="100000"/>
                <a:satMod val="100000"/>
                <a:lumMod val="100000"/>
              </a:schemeClr>
            </a:gs>
            <a:gs pos="100000">
              <a:schemeClr val="accent1">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rtl="0">
            <a:lnSpc>
              <a:spcPct val="90000"/>
            </a:lnSpc>
            <a:spcBef>
              <a:spcPct val="0"/>
            </a:spcBef>
            <a:spcAft>
              <a:spcPct val="35000"/>
            </a:spcAft>
            <a:buFont typeface="Arial" panose="020B0604020202020204" pitchFamily="34" charset="0"/>
            <a:buNone/>
          </a:pPr>
          <a:r>
            <a:rPr lang="en-US" sz="3000" b="0" kern="1200">
              <a:latin typeface="Tw Cen MT" panose="020B0602020104020603"/>
            </a:rPr>
            <a:t>Public Act 102-0666</a:t>
          </a:r>
          <a:endParaRPr lang="en-US" sz="3000" b="0" kern="1200"/>
        </a:p>
      </dsp:txBody>
      <dsp:txXfrm>
        <a:off x="55797" y="333121"/>
        <a:ext cx="9023529" cy="1031407"/>
      </dsp:txXfrm>
    </dsp:sp>
    <dsp:sp modelId="{2D1D9374-CC2D-47A1-81DD-F37DF0211241}">
      <dsp:nvSpPr>
        <dsp:cNvPr id="0" name=""/>
        <dsp:cNvSpPr/>
      </dsp:nvSpPr>
      <dsp:spPr>
        <a:xfrm>
          <a:off x="0" y="1607525"/>
          <a:ext cx="9135123" cy="1143001"/>
        </a:xfrm>
        <a:prstGeom prst="roundRect">
          <a:avLst/>
        </a:prstGeom>
        <a:gradFill rotWithShape="0">
          <a:gsLst>
            <a:gs pos="0">
              <a:schemeClr val="accent1">
                <a:hueOff val="0"/>
                <a:satOff val="0"/>
                <a:lumOff val="0"/>
                <a:alphaOff val="0"/>
                <a:tint val="94000"/>
                <a:satMod val="100000"/>
                <a:lumMod val="108000"/>
              </a:schemeClr>
            </a:gs>
            <a:gs pos="50000">
              <a:schemeClr val="accent1">
                <a:hueOff val="0"/>
                <a:satOff val="0"/>
                <a:lumOff val="0"/>
                <a:alphaOff val="0"/>
                <a:tint val="98000"/>
                <a:shade val="100000"/>
                <a:satMod val="100000"/>
                <a:lumMod val="100000"/>
              </a:schemeClr>
            </a:gs>
            <a:gs pos="100000">
              <a:schemeClr val="accent1">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rtl="0">
            <a:lnSpc>
              <a:spcPct val="90000"/>
            </a:lnSpc>
            <a:spcBef>
              <a:spcPct val="0"/>
            </a:spcBef>
            <a:spcAft>
              <a:spcPct val="35000"/>
            </a:spcAft>
            <a:buFont typeface="Arial" panose="020B0604020202020204" pitchFamily="34" charset="0"/>
            <a:buNone/>
          </a:pPr>
          <a:r>
            <a:rPr lang="en-US" sz="3000" kern="1200">
              <a:latin typeface="Tw Cen MT" panose="020B0602020104020603"/>
            </a:rPr>
            <a:t>Public Act 102-0490</a:t>
          </a:r>
          <a:endParaRPr lang="en-US" sz="3000" kern="1200"/>
        </a:p>
      </dsp:txBody>
      <dsp:txXfrm>
        <a:off x="55797" y="1663322"/>
        <a:ext cx="9023529" cy="1031407"/>
      </dsp:txXfrm>
    </dsp:sp>
    <dsp:sp modelId="{B9021AFE-AB47-4C4F-A8F1-2FB88317CDE2}">
      <dsp:nvSpPr>
        <dsp:cNvPr id="0" name=""/>
        <dsp:cNvSpPr/>
      </dsp:nvSpPr>
      <dsp:spPr>
        <a:xfrm>
          <a:off x="0" y="2937727"/>
          <a:ext cx="9135123" cy="1143001"/>
        </a:xfrm>
        <a:prstGeom prst="roundRect">
          <a:avLst/>
        </a:prstGeom>
        <a:gradFill rotWithShape="0">
          <a:gsLst>
            <a:gs pos="0">
              <a:schemeClr val="accent1">
                <a:hueOff val="0"/>
                <a:satOff val="0"/>
                <a:lumOff val="0"/>
                <a:alphaOff val="0"/>
                <a:tint val="94000"/>
                <a:satMod val="100000"/>
                <a:lumMod val="108000"/>
              </a:schemeClr>
            </a:gs>
            <a:gs pos="50000">
              <a:schemeClr val="accent1">
                <a:hueOff val="0"/>
                <a:satOff val="0"/>
                <a:lumOff val="0"/>
                <a:alphaOff val="0"/>
                <a:tint val="98000"/>
                <a:shade val="100000"/>
                <a:satMod val="100000"/>
                <a:lumMod val="100000"/>
              </a:schemeClr>
            </a:gs>
            <a:gs pos="100000">
              <a:schemeClr val="accent1">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rtl="0">
            <a:lnSpc>
              <a:spcPct val="90000"/>
            </a:lnSpc>
            <a:spcBef>
              <a:spcPct val="0"/>
            </a:spcBef>
            <a:spcAft>
              <a:spcPct val="35000"/>
            </a:spcAft>
            <a:buFont typeface="Arial" panose="020B0604020202020204" pitchFamily="34" charset="0"/>
            <a:buNone/>
          </a:pPr>
          <a:r>
            <a:rPr lang="en-US" sz="3000" kern="1200">
              <a:latin typeface="Tw Cen MT" panose="020B0602020104020603"/>
            </a:rPr>
            <a:t>Public Act 102-0527</a:t>
          </a:r>
          <a:endParaRPr lang="en-US" sz="3000" kern="1200"/>
        </a:p>
      </dsp:txBody>
      <dsp:txXfrm>
        <a:off x="55797" y="2993524"/>
        <a:ext cx="9023529" cy="103140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316EB1-9CCA-4F19-B8D1-3DFEB22909A4}">
      <dsp:nvSpPr>
        <dsp:cNvPr id="0" name=""/>
        <dsp:cNvSpPr/>
      </dsp:nvSpPr>
      <dsp:spPr>
        <a:xfrm>
          <a:off x="0" y="7116"/>
          <a:ext cx="9135123" cy="967154"/>
        </a:xfrm>
        <a:prstGeom prst="roundRect">
          <a:avLst/>
        </a:prstGeom>
        <a:gradFill rotWithShape="0">
          <a:gsLst>
            <a:gs pos="0">
              <a:schemeClr val="accent1">
                <a:hueOff val="0"/>
                <a:satOff val="0"/>
                <a:lumOff val="0"/>
                <a:alphaOff val="0"/>
                <a:tint val="94000"/>
                <a:satMod val="100000"/>
                <a:lumMod val="108000"/>
              </a:schemeClr>
            </a:gs>
            <a:gs pos="50000">
              <a:schemeClr val="accent1">
                <a:hueOff val="0"/>
                <a:satOff val="0"/>
                <a:lumOff val="0"/>
                <a:alphaOff val="0"/>
                <a:tint val="98000"/>
                <a:shade val="100000"/>
                <a:satMod val="100000"/>
                <a:lumMod val="100000"/>
              </a:schemeClr>
            </a:gs>
            <a:gs pos="100000">
              <a:schemeClr val="accent1">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Font typeface="Arial" panose="020B0604020202020204" pitchFamily="34" charset="0"/>
            <a:buNone/>
          </a:pPr>
          <a:r>
            <a:rPr lang="en-US" sz="3000" b="0" kern="1200"/>
            <a:t>All medications</a:t>
          </a:r>
        </a:p>
      </dsp:txBody>
      <dsp:txXfrm>
        <a:off x="47213" y="54329"/>
        <a:ext cx="9040697" cy="872728"/>
      </dsp:txXfrm>
    </dsp:sp>
    <dsp:sp modelId="{2D1D9374-CC2D-47A1-81DD-F37DF0211241}">
      <dsp:nvSpPr>
        <dsp:cNvPr id="0" name=""/>
        <dsp:cNvSpPr/>
      </dsp:nvSpPr>
      <dsp:spPr>
        <a:xfrm>
          <a:off x="0" y="1132671"/>
          <a:ext cx="9135123" cy="967154"/>
        </a:xfrm>
        <a:prstGeom prst="roundRect">
          <a:avLst/>
        </a:prstGeom>
        <a:gradFill rotWithShape="0">
          <a:gsLst>
            <a:gs pos="0">
              <a:schemeClr val="accent1">
                <a:hueOff val="0"/>
                <a:satOff val="0"/>
                <a:lumOff val="0"/>
                <a:alphaOff val="0"/>
                <a:tint val="94000"/>
                <a:satMod val="100000"/>
                <a:lumMod val="108000"/>
              </a:schemeClr>
            </a:gs>
            <a:gs pos="50000">
              <a:schemeClr val="accent1">
                <a:hueOff val="0"/>
                <a:satOff val="0"/>
                <a:lumOff val="0"/>
                <a:alphaOff val="0"/>
                <a:tint val="98000"/>
                <a:shade val="100000"/>
                <a:satMod val="100000"/>
                <a:lumMod val="100000"/>
              </a:schemeClr>
            </a:gs>
            <a:gs pos="100000">
              <a:schemeClr val="accent1">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Font typeface="Arial" panose="020B0604020202020204" pitchFamily="34" charset="0"/>
            <a:buNone/>
          </a:pPr>
          <a:r>
            <a:rPr lang="en-US" sz="3000" kern="1200"/>
            <a:t>Diagnosis codes/day supply</a:t>
          </a:r>
        </a:p>
      </dsp:txBody>
      <dsp:txXfrm>
        <a:off x="47213" y="1179884"/>
        <a:ext cx="9040697" cy="872728"/>
      </dsp:txXfrm>
    </dsp:sp>
    <dsp:sp modelId="{B9021AFE-AB47-4C4F-A8F1-2FB88317CDE2}">
      <dsp:nvSpPr>
        <dsp:cNvPr id="0" name=""/>
        <dsp:cNvSpPr/>
      </dsp:nvSpPr>
      <dsp:spPr>
        <a:xfrm>
          <a:off x="0" y="2258226"/>
          <a:ext cx="9135123" cy="967154"/>
        </a:xfrm>
        <a:prstGeom prst="roundRect">
          <a:avLst/>
        </a:prstGeom>
        <a:gradFill rotWithShape="0">
          <a:gsLst>
            <a:gs pos="0">
              <a:schemeClr val="accent1">
                <a:hueOff val="0"/>
                <a:satOff val="0"/>
                <a:lumOff val="0"/>
                <a:alphaOff val="0"/>
                <a:tint val="94000"/>
                <a:satMod val="100000"/>
                <a:lumMod val="108000"/>
              </a:schemeClr>
            </a:gs>
            <a:gs pos="50000">
              <a:schemeClr val="accent1">
                <a:hueOff val="0"/>
                <a:satOff val="0"/>
                <a:lumOff val="0"/>
                <a:alphaOff val="0"/>
                <a:tint val="98000"/>
                <a:shade val="100000"/>
                <a:satMod val="100000"/>
                <a:lumMod val="100000"/>
              </a:schemeClr>
            </a:gs>
            <a:gs pos="100000">
              <a:schemeClr val="accent1">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Font typeface="Arial" panose="020B0604020202020204" pitchFamily="34" charset="0"/>
            <a:buNone/>
          </a:pPr>
          <a:r>
            <a:rPr lang="en-US" sz="3000" kern="1200"/>
            <a:t>Medical administrator accounts</a:t>
          </a:r>
        </a:p>
      </dsp:txBody>
      <dsp:txXfrm>
        <a:off x="47213" y="2305439"/>
        <a:ext cx="9040697" cy="872728"/>
      </dsp:txXfrm>
    </dsp:sp>
    <dsp:sp modelId="{2FC25AB1-935B-4A76-A16C-F74B70314E7D}">
      <dsp:nvSpPr>
        <dsp:cNvPr id="0" name=""/>
        <dsp:cNvSpPr/>
      </dsp:nvSpPr>
      <dsp:spPr>
        <a:xfrm>
          <a:off x="0" y="3383781"/>
          <a:ext cx="9135123" cy="967154"/>
        </a:xfrm>
        <a:prstGeom prst="roundRect">
          <a:avLst/>
        </a:prstGeom>
        <a:gradFill rotWithShape="0">
          <a:gsLst>
            <a:gs pos="0">
              <a:schemeClr val="accent1">
                <a:hueOff val="0"/>
                <a:satOff val="0"/>
                <a:lumOff val="0"/>
                <a:alphaOff val="0"/>
                <a:tint val="94000"/>
                <a:satMod val="100000"/>
                <a:lumMod val="108000"/>
              </a:schemeClr>
            </a:gs>
            <a:gs pos="50000">
              <a:schemeClr val="accent1">
                <a:hueOff val="0"/>
                <a:satOff val="0"/>
                <a:lumOff val="0"/>
                <a:alphaOff val="0"/>
                <a:tint val="98000"/>
                <a:shade val="100000"/>
                <a:satMod val="100000"/>
                <a:lumMod val="100000"/>
              </a:schemeClr>
            </a:gs>
            <a:gs pos="100000">
              <a:schemeClr val="accent1">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Font typeface="Arial" panose="020B0604020202020204" pitchFamily="34" charset="0"/>
            <a:buNone/>
          </a:pPr>
          <a:r>
            <a:rPr lang="en-US" sz="3000" kern="1200"/>
            <a:t>Reporting requirement cleanup</a:t>
          </a:r>
        </a:p>
      </dsp:txBody>
      <dsp:txXfrm>
        <a:off x="47213" y="3430994"/>
        <a:ext cx="9040697" cy="87272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E74D09-2AB6-4CC6-A879-A41F22708426}">
      <dsp:nvSpPr>
        <dsp:cNvPr id="0" name=""/>
        <dsp:cNvSpPr/>
      </dsp:nvSpPr>
      <dsp:spPr>
        <a:xfrm rot="5400000">
          <a:off x="-207074" y="210026"/>
          <a:ext cx="1380499" cy="966349"/>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a:solidFill>
                <a:schemeClr val="tx1">
                  <a:lumMod val="50000"/>
                  <a:lumOff val="50000"/>
                </a:schemeClr>
              </a:solidFill>
            </a:rPr>
            <a:t>	</a:t>
          </a:r>
        </a:p>
      </dsp:txBody>
      <dsp:txXfrm rot="-5400000">
        <a:off x="2" y="486126"/>
        <a:ext cx="966349" cy="414150"/>
      </dsp:txXfrm>
    </dsp:sp>
    <dsp:sp modelId="{0897F65C-78EE-420B-A53D-5A674FA61E14}">
      <dsp:nvSpPr>
        <dsp:cNvPr id="0" name=""/>
        <dsp:cNvSpPr/>
      </dsp:nvSpPr>
      <dsp:spPr>
        <a:xfrm rot="5400000">
          <a:off x="4592371" y="-3623070"/>
          <a:ext cx="897324" cy="8149369"/>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None/>
          </a:pPr>
          <a:r>
            <a:rPr lang="en-US" sz="2000" b="1" kern="1200">
              <a:solidFill>
                <a:schemeClr val="tx1">
                  <a:lumMod val="50000"/>
                  <a:lumOff val="50000"/>
                </a:schemeClr>
              </a:solidFill>
            </a:rPr>
            <a:t>Request for information letters sent to Physicians</a:t>
          </a:r>
          <a:endParaRPr lang="en-US" sz="2000" kern="1200">
            <a:solidFill>
              <a:schemeClr val="tx1">
                <a:lumMod val="50000"/>
                <a:lumOff val="50000"/>
              </a:schemeClr>
            </a:solidFill>
          </a:endParaRPr>
        </a:p>
        <a:p>
          <a:pPr marL="228600" lvl="2" indent="-114300" algn="l" defTabSz="622300">
            <a:lnSpc>
              <a:spcPct val="90000"/>
            </a:lnSpc>
            <a:spcBef>
              <a:spcPct val="0"/>
            </a:spcBef>
            <a:spcAft>
              <a:spcPct val="15000"/>
            </a:spcAft>
            <a:buChar char="•"/>
          </a:pPr>
          <a:r>
            <a:rPr lang="en-US" sz="1400" i="1" kern="1200">
              <a:solidFill>
                <a:schemeClr val="tx1">
                  <a:lumMod val="50000"/>
                  <a:lumOff val="50000"/>
                </a:schemeClr>
              </a:solidFill>
            </a:rPr>
            <a:t>&gt;= 90 MME/Day for each of the last 3 months reviewed</a:t>
          </a:r>
        </a:p>
        <a:p>
          <a:pPr marL="228600" lvl="2" indent="-114300" algn="l" defTabSz="622300">
            <a:lnSpc>
              <a:spcPct val="90000"/>
            </a:lnSpc>
            <a:spcBef>
              <a:spcPct val="0"/>
            </a:spcBef>
            <a:spcAft>
              <a:spcPct val="15000"/>
            </a:spcAft>
            <a:buChar char="•"/>
          </a:pPr>
          <a:r>
            <a:rPr lang="en-US" sz="1400" i="1" kern="1200">
              <a:solidFill>
                <a:schemeClr val="tx1">
                  <a:lumMod val="50000"/>
                  <a:lumOff val="50000"/>
                </a:schemeClr>
              </a:solidFill>
            </a:rPr>
            <a:t>At least 10 opioid Patients</a:t>
          </a:r>
        </a:p>
        <a:p>
          <a:pPr marL="228600" lvl="2" indent="-114300" algn="l" defTabSz="622300">
            <a:lnSpc>
              <a:spcPct val="90000"/>
            </a:lnSpc>
            <a:spcBef>
              <a:spcPct val="0"/>
            </a:spcBef>
            <a:spcAft>
              <a:spcPct val="15000"/>
            </a:spcAft>
            <a:buChar char="•"/>
          </a:pPr>
          <a:r>
            <a:rPr lang="en-US" sz="1400" i="1" kern="1200">
              <a:solidFill>
                <a:schemeClr val="tx1">
                  <a:lumMod val="50000"/>
                  <a:lumOff val="50000"/>
                </a:schemeClr>
              </a:solidFill>
            </a:rPr>
            <a:t>Excluding oncology, palliative care, and hospice</a:t>
          </a:r>
        </a:p>
      </dsp:txBody>
      <dsp:txXfrm rot="-5400000">
        <a:off x="966349" y="46756"/>
        <a:ext cx="8105565" cy="809716"/>
      </dsp:txXfrm>
    </dsp:sp>
    <dsp:sp modelId="{E0A937AC-0E6A-485C-9FE0-E88109605BB0}">
      <dsp:nvSpPr>
        <dsp:cNvPr id="0" name=""/>
        <dsp:cNvSpPr/>
      </dsp:nvSpPr>
      <dsp:spPr>
        <a:xfrm rot="5400000">
          <a:off x="-207074" y="2579927"/>
          <a:ext cx="1380499" cy="966349"/>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endParaRPr lang="en-US" sz="2100" kern="1200">
            <a:solidFill>
              <a:schemeClr val="tx1">
                <a:lumMod val="50000"/>
                <a:lumOff val="50000"/>
              </a:schemeClr>
            </a:solidFill>
          </a:endParaRPr>
        </a:p>
      </dsp:txBody>
      <dsp:txXfrm rot="-5400000">
        <a:off x="2" y="2856027"/>
        <a:ext cx="966349" cy="414150"/>
      </dsp:txXfrm>
    </dsp:sp>
    <dsp:sp modelId="{ADA89497-8F8F-4C18-A99E-39E6E510F5EA}">
      <dsp:nvSpPr>
        <dsp:cNvPr id="0" name=""/>
        <dsp:cNvSpPr/>
      </dsp:nvSpPr>
      <dsp:spPr>
        <a:xfrm rot="5400000">
          <a:off x="4592371" y="-2439596"/>
          <a:ext cx="897324" cy="8149369"/>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FontTx/>
            <a:buNone/>
          </a:pPr>
          <a:r>
            <a:rPr lang="en-US" sz="2000" b="1" kern="1200">
              <a:solidFill>
                <a:schemeClr val="tx1">
                  <a:lumMod val="50000"/>
                  <a:lumOff val="50000"/>
                </a:schemeClr>
              </a:solidFill>
            </a:rPr>
            <a:t>Plan to expand to additional prescriber types</a:t>
          </a:r>
          <a:endParaRPr lang="en-US" sz="2000" kern="1200">
            <a:solidFill>
              <a:schemeClr val="tx1">
                <a:lumMod val="50000"/>
                <a:lumOff val="50000"/>
              </a:schemeClr>
            </a:solidFill>
          </a:endParaRPr>
        </a:p>
      </dsp:txBody>
      <dsp:txXfrm rot="-5400000">
        <a:off x="966349" y="1230230"/>
        <a:ext cx="8105565" cy="809716"/>
      </dsp:txXfrm>
    </dsp:sp>
    <dsp:sp modelId="{9F9A74E3-FF24-42C2-8D1E-DD54AE7B7E31}">
      <dsp:nvSpPr>
        <dsp:cNvPr id="0" name=""/>
        <dsp:cNvSpPr/>
      </dsp:nvSpPr>
      <dsp:spPr>
        <a:xfrm rot="5400000">
          <a:off x="-207074" y="2576975"/>
          <a:ext cx="1380499" cy="966349"/>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rot="-5400000">
        <a:off x="2" y="2853075"/>
        <a:ext cx="966349" cy="414150"/>
      </dsp:txXfrm>
    </dsp:sp>
    <dsp:sp modelId="{C872C0FD-69C8-4000-A35A-E1E428F713D2}">
      <dsp:nvSpPr>
        <dsp:cNvPr id="0" name=""/>
        <dsp:cNvSpPr/>
      </dsp:nvSpPr>
      <dsp:spPr>
        <a:xfrm rot="5400000">
          <a:off x="4592371" y="-1256121"/>
          <a:ext cx="897324" cy="8149369"/>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None/>
          </a:pPr>
          <a:r>
            <a:rPr lang="en-US" sz="2000" b="1" kern="1200">
              <a:solidFill>
                <a:schemeClr val="tx1">
                  <a:lumMod val="50000"/>
                  <a:lumOff val="50000"/>
                </a:schemeClr>
              </a:solidFill>
            </a:rPr>
            <a:t>Online form, answers accessible to the Peer Review Committee</a:t>
          </a:r>
          <a:endParaRPr lang="en-US" sz="2000" kern="1200"/>
        </a:p>
      </dsp:txBody>
      <dsp:txXfrm rot="-5400000">
        <a:off x="966349" y="2413705"/>
        <a:ext cx="8105565" cy="80971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42C182-DA6B-4B38-A31F-31AD65AFE2EF}">
      <dsp:nvSpPr>
        <dsp:cNvPr id="0" name=""/>
        <dsp:cNvSpPr/>
      </dsp:nvSpPr>
      <dsp:spPr>
        <a:xfrm>
          <a:off x="4428" y="865945"/>
          <a:ext cx="1936229" cy="2577605"/>
        </a:xfrm>
        <a:prstGeom prst="roundRect">
          <a:avLst>
            <a:gd name="adj" fmla="val 10000"/>
          </a:avLst>
        </a:prstGeom>
        <a:gradFill rotWithShape="0">
          <a:gsLst>
            <a:gs pos="0">
              <a:schemeClr val="accent1">
                <a:hueOff val="0"/>
                <a:satOff val="0"/>
                <a:lumOff val="0"/>
                <a:alphaOff val="0"/>
                <a:tint val="94000"/>
                <a:satMod val="100000"/>
                <a:lumMod val="108000"/>
              </a:schemeClr>
            </a:gs>
            <a:gs pos="50000">
              <a:schemeClr val="accent1">
                <a:hueOff val="0"/>
                <a:satOff val="0"/>
                <a:lumOff val="0"/>
                <a:alphaOff val="0"/>
                <a:tint val="98000"/>
                <a:shade val="100000"/>
                <a:satMod val="100000"/>
                <a:lumMod val="100000"/>
              </a:schemeClr>
            </a:gs>
            <a:gs pos="100000">
              <a:schemeClr val="accent1">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Font typeface="Arial" panose="020B0604020202020204" pitchFamily="34" charset="0"/>
            <a:buNone/>
          </a:pPr>
          <a:r>
            <a:rPr lang="en-US" sz="1700" kern="1200"/>
            <a:t>Sent to prescribers or dispensers and requests information regarding their prescribing outside the currently accepted medical standards of their professional practice </a:t>
          </a:r>
        </a:p>
      </dsp:txBody>
      <dsp:txXfrm>
        <a:off x="61138" y="922655"/>
        <a:ext cx="1822809" cy="2464185"/>
      </dsp:txXfrm>
    </dsp:sp>
    <dsp:sp modelId="{7484B645-924E-424F-8C3B-9340F86FD1C0}">
      <dsp:nvSpPr>
        <dsp:cNvPr id="0" name=""/>
        <dsp:cNvSpPr/>
      </dsp:nvSpPr>
      <dsp:spPr>
        <a:xfrm>
          <a:off x="2134281" y="1914656"/>
          <a:ext cx="410480" cy="480184"/>
        </a:xfrm>
        <a:prstGeom prst="rightArrow">
          <a:avLst>
            <a:gd name="adj1" fmla="val 60000"/>
            <a:gd name="adj2" fmla="val 50000"/>
          </a:avLst>
        </a:prstGeom>
        <a:gradFill rotWithShape="0">
          <a:gsLst>
            <a:gs pos="0">
              <a:schemeClr val="accent1">
                <a:tint val="60000"/>
                <a:hueOff val="0"/>
                <a:satOff val="0"/>
                <a:lumOff val="0"/>
                <a:alphaOff val="0"/>
                <a:tint val="94000"/>
                <a:satMod val="100000"/>
                <a:lumMod val="108000"/>
              </a:schemeClr>
            </a:gs>
            <a:gs pos="50000">
              <a:schemeClr val="accent1">
                <a:tint val="60000"/>
                <a:hueOff val="0"/>
                <a:satOff val="0"/>
                <a:lumOff val="0"/>
                <a:alphaOff val="0"/>
                <a:tint val="98000"/>
                <a:shade val="100000"/>
                <a:satMod val="100000"/>
                <a:lumMod val="100000"/>
              </a:schemeClr>
            </a:gs>
            <a:gs pos="100000">
              <a:schemeClr val="accent1">
                <a:tint val="60000"/>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2134281" y="2010693"/>
        <a:ext cx="287336" cy="288110"/>
      </dsp:txXfrm>
    </dsp:sp>
    <dsp:sp modelId="{36378AEB-AF59-40C4-8BEF-5EA035892D34}">
      <dsp:nvSpPr>
        <dsp:cNvPr id="0" name=""/>
        <dsp:cNvSpPr/>
      </dsp:nvSpPr>
      <dsp:spPr>
        <a:xfrm>
          <a:off x="2715150" y="865945"/>
          <a:ext cx="1936229" cy="2577605"/>
        </a:xfrm>
        <a:prstGeom prst="roundRect">
          <a:avLst>
            <a:gd name="adj" fmla="val 10000"/>
          </a:avLst>
        </a:prstGeom>
        <a:gradFill rotWithShape="0">
          <a:gsLst>
            <a:gs pos="0">
              <a:schemeClr val="accent1">
                <a:hueOff val="0"/>
                <a:satOff val="0"/>
                <a:lumOff val="0"/>
                <a:alphaOff val="0"/>
                <a:tint val="94000"/>
                <a:satMod val="100000"/>
                <a:lumMod val="108000"/>
              </a:schemeClr>
            </a:gs>
            <a:gs pos="50000">
              <a:schemeClr val="accent1">
                <a:hueOff val="0"/>
                <a:satOff val="0"/>
                <a:lumOff val="0"/>
                <a:alphaOff val="0"/>
                <a:tint val="98000"/>
                <a:shade val="100000"/>
                <a:satMod val="100000"/>
                <a:lumMod val="100000"/>
              </a:schemeClr>
            </a:gs>
            <a:gs pos="100000">
              <a:schemeClr val="accent1">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Font typeface="Arial" panose="020B0604020202020204" pitchFamily="34" charset="0"/>
            <a:buNone/>
          </a:pPr>
          <a:r>
            <a:rPr lang="en-US" sz="1700" kern="1200"/>
            <a:t>Sent via certified mail, return receipt requested </a:t>
          </a:r>
        </a:p>
      </dsp:txBody>
      <dsp:txXfrm>
        <a:off x="2771860" y="922655"/>
        <a:ext cx="1822809" cy="2464185"/>
      </dsp:txXfrm>
    </dsp:sp>
    <dsp:sp modelId="{77B5ED53-E565-4882-A9BC-16B1DB05DE58}">
      <dsp:nvSpPr>
        <dsp:cNvPr id="0" name=""/>
        <dsp:cNvSpPr/>
      </dsp:nvSpPr>
      <dsp:spPr>
        <a:xfrm>
          <a:off x="4845003" y="1914656"/>
          <a:ext cx="410480" cy="480184"/>
        </a:xfrm>
        <a:prstGeom prst="rightArrow">
          <a:avLst>
            <a:gd name="adj1" fmla="val 60000"/>
            <a:gd name="adj2" fmla="val 50000"/>
          </a:avLst>
        </a:prstGeom>
        <a:gradFill rotWithShape="0">
          <a:gsLst>
            <a:gs pos="0">
              <a:schemeClr val="accent1">
                <a:tint val="60000"/>
                <a:hueOff val="0"/>
                <a:satOff val="0"/>
                <a:lumOff val="0"/>
                <a:alphaOff val="0"/>
                <a:tint val="94000"/>
                <a:satMod val="100000"/>
                <a:lumMod val="108000"/>
              </a:schemeClr>
            </a:gs>
            <a:gs pos="50000">
              <a:schemeClr val="accent1">
                <a:tint val="60000"/>
                <a:hueOff val="0"/>
                <a:satOff val="0"/>
                <a:lumOff val="0"/>
                <a:alphaOff val="0"/>
                <a:tint val="98000"/>
                <a:shade val="100000"/>
                <a:satMod val="100000"/>
                <a:lumMod val="100000"/>
              </a:schemeClr>
            </a:gs>
            <a:gs pos="100000">
              <a:schemeClr val="accent1">
                <a:tint val="60000"/>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845003" y="2010693"/>
        <a:ext cx="287336" cy="288110"/>
      </dsp:txXfrm>
    </dsp:sp>
    <dsp:sp modelId="{2F5BABB2-544B-45CA-A266-5F4AE1CAC029}">
      <dsp:nvSpPr>
        <dsp:cNvPr id="0" name=""/>
        <dsp:cNvSpPr/>
      </dsp:nvSpPr>
      <dsp:spPr>
        <a:xfrm>
          <a:off x="5425871" y="865945"/>
          <a:ext cx="1936229" cy="2577605"/>
        </a:xfrm>
        <a:prstGeom prst="roundRect">
          <a:avLst>
            <a:gd name="adj" fmla="val 10000"/>
          </a:avLst>
        </a:prstGeom>
        <a:gradFill rotWithShape="0">
          <a:gsLst>
            <a:gs pos="0">
              <a:schemeClr val="accent1">
                <a:hueOff val="0"/>
                <a:satOff val="0"/>
                <a:lumOff val="0"/>
                <a:alphaOff val="0"/>
                <a:tint val="94000"/>
                <a:satMod val="100000"/>
                <a:lumMod val="108000"/>
              </a:schemeClr>
            </a:gs>
            <a:gs pos="50000">
              <a:schemeClr val="accent1">
                <a:hueOff val="0"/>
                <a:satOff val="0"/>
                <a:lumOff val="0"/>
                <a:alphaOff val="0"/>
                <a:tint val="98000"/>
                <a:shade val="100000"/>
                <a:satMod val="100000"/>
                <a:lumMod val="100000"/>
              </a:schemeClr>
            </a:gs>
            <a:gs pos="100000">
              <a:schemeClr val="accent1">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Font typeface="Arial" panose="020B0604020202020204" pitchFamily="34" charset="0"/>
            <a:buNone/>
          </a:pPr>
          <a:r>
            <a:rPr lang="en-US" sz="1700" kern="1200"/>
            <a:t>Prescriber or dispenser has 30 days to respond, 3 requests </a:t>
          </a:r>
        </a:p>
      </dsp:txBody>
      <dsp:txXfrm>
        <a:off x="5482581" y="922655"/>
        <a:ext cx="1822809" cy="2464185"/>
      </dsp:txXfrm>
    </dsp:sp>
    <dsp:sp modelId="{A169E82C-52F2-49D5-B01F-F572A19E2229}">
      <dsp:nvSpPr>
        <dsp:cNvPr id="0" name=""/>
        <dsp:cNvSpPr/>
      </dsp:nvSpPr>
      <dsp:spPr>
        <a:xfrm>
          <a:off x="7555724" y="1914656"/>
          <a:ext cx="410480" cy="480184"/>
        </a:xfrm>
        <a:prstGeom prst="rightArrow">
          <a:avLst>
            <a:gd name="adj1" fmla="val 60000"/>
            <a:gd name="adj2" fmla="val 50000"/>
          </a:avLst>
        </a:prstGeom>
        <a:gradFill rotWithShape="0">
          <a:gsLst>
            <a:gs pos="0">
              <a:schemeClr val="accent1">
                <a:tint val="60000"/>
                <a:hueOff val="0"/>
                <a:satOff val="0"/>
                <a:lumOff val="0"/>
                <a:alphaOff val="0"/>
                <a:tint val="94000"/>
                <a:satMod val="100000"/>
                <a:lumMod val="108000"/>
              </a:schemeClr>
            </a:gs>
            <a:gs pos="50000">
              <a:schemeClr val="accent1">
                <a:tint val="60000"/>
                <a:hueOff val="0"/>
                <a:satOff val="0"/>
                <a:lumOff val="0"/>
                <a:alphaOff val="0"/>
                <a:tint val="98000"/>
                <a:shade val="100000"/>
                <a:satMod val="100000"/>
                <a:lumMod val="100000"/>
              </a:schemeClr>
            </a:gs>
            <a:gs pos="100000">
              <a:schemeClr val="accent1">
                <a:tint val="60000"/>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7555724" y="2010693"/>
        <a:ext cx="287336" cy="288110"/>
      </dsp:txXfrm>
    </dsp:sp>
    <dsp:sp modelId="{81F4574C-2CE0-4F64-9385-A7EFCDA4E4CB}">
      <dsp:nvSpPr>
        <dsp:cNvPr id="0" name=""/>
        <dsp:cNvSpPr/>
      </dsp:nvSpPr>
      <dsp:spPr>
        <a:xfrm>
          <a:off x="8136593" y="865945"/>
          <a:ext cx="1936229" cy="2577605"/>
        </a:xfrm>
        <a:prstGeom prst="roundRect">
          <a:avLst>
            <a:gd name="adj" fmla="val 10000"/>
          </a:avLst>
        </a:prstGeom>
        <a:gradFill rotWithShape="0">
          <a:gsLst>
            <a:gs pos="0">
              <a:schemeClr val="accent1">
                <a:hueOff val="0"/>
                <a:satOff val="0"/>
                <a:lumOff val="0"/>
                <a:alphaOff val="0"/>
                <a:tint val="94000"/>
                <a:satMod val="100000"/>
                <a:lumMod val="108000"/>
              </a:schemeClr>
            </a:gs>
            <a:gs pos="50000">
              <a:schemeClr val="accent1">
                <a:hueOff val="0"/>
                <a:satOff val="0"/>
                <a:lumOff val="0"/>
                <a:alphaOff val="0"/>
                <a:tint val="98000"/>
                <a:shade val="100000"/>
                <a:satMod val="100000"/>
                <a:lumMod val="100000"/>
              </a:schemeClr>
            </a:gs>
            <a:gs pos="100000">
              <a:schemeClr val="accent1">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Font typeface="Arial" panose="020B0604020202020204" pitchFamily="34" charset="0"/>
            <a:buNone/>
          </a:pPr>
          <a:r>
            <a:rPr lang="en-US" sz="1700" kern="1200"/>
            <a:t>May refer to IDFPR </a:t>
          </a:r>
        </a:p>
      </dsp:txBody>
      <dsp:txXfrm>
        <a:off x="8193303" y="922655"/>
        <a:ext cx="1822809" cy="246418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2AEF700-9B0B-4359-8356-DCE7EE4E41C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B9BF05B-06DB-4EC8-B476-CF95F9BD85E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33D6361-1E3C-4214-95E1-B8DE93421F8F}" type="datetimeFigureOut">
              <a:rPr lang="en-US" smtClean="0"/>
              <a:t>8/30/2021</a:t>
            </a:fld>
            <a:endParaRPr lang="en-US"/>
          </a:p>
        </p:txBody>
      </p:sp>
      <p:sp>
        <p:nvSpPr>
          <p:cNvPr id="4" name="Footer Placeholder 3">
            <a:extLst>
              <a:ext uri="{FF2B5EF4-FFF2-40B4-BE49-F238E27FC236}">
                <a16:creationId xmlns:a16="http://schemas.microsoft.com/office/drawing/2014/main" id="{6321952E-79CD-4E03-AAEB-C22680419E2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3DCA65F-8548-4E36-8331-FD471638BD8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CE0281-66A0-46B8-BDE2-AEF0C7453753}" type="slidenum">
              <a:rPr lang="en-US" smtClean="0"/>
              <a:t>‹#›</a:t>
            </a:fld>
            <a:endParaRPr lang="en-US"/>
          </a:p>
        </p:txBody>
      </p:sp>
    </p:spTree>
    <p:extLst>
      <p:ext uri="{BB962C8B-B14F-4D97-AF65-F5344CB8AC3E}">
        <p14:creationId xmlns:p14="http://schemas.microsoft.com/office/powerpoint/2010/main" val="655735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F9CFFA-1E2F-4435-8DD6-9B5CC3FF4505}" type="datetimeFigureOut">
              <a:rPr lang="en-US" smtClean="0"/>
              <a:t>8/30/2021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EDED1C-4656-4CF8-AD34-DC4A65BB3913}" type="slidenum">
              <a:rPr lang="en-US" smtClean="0"/>
              <a:t>‹#›</a:t>
            </a:fld>
            <a:endParaRPr lang="en-US"/>
          </a:p>
        </p:txBody>
      </p:sp>
    </p:spTree>
    <p:extLst>
      <p:ext uri="{BB962C8B-B14F-4D97-AF65-F5344CB8AC3E}">
        <p14:creationId xmlns:p14="http://schemas.microsoft.com/office/powerpoint/2010/main" val="3895429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EDED1C-4656-4CF8-AD34-DC4A65BB3913}" type="slidenum">
              <a:rPr lang="en-US" smtClean="0"/>
              <a:t>1</a:t>
            </a:fld>
            <a:endParaRPr lang="en-US"/>
          </a:p>
        </p:txBody>
      </p:sp>
    </p:spTree>
    <p:extLst>
      <p:ext uri="{BB962C8B-B14F-4D97-AF65-F5344CB8AC3E}">
        <p14:creationId xmlns:p14="http://schemas.microsoft.com/office/powerpoint/2010/main" val="2040842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EDED1C-4656-4CF8-AD34-DC4A65BB3913}" type="slidenum">
              <a:rPr lang="en-US" smtClean="0"/>
              <a:t>11</a:t>
            </a:fld>
            <a:endParaRPr lang="en-US"/>
          </a:p>
        </p:txBody>
      </p:sp>
    </p:spTree>
    <p:extLst>
      <p:ext uri="{BB962C8B-B14F-4D97-AF65-F5344CB8AC3E}">
        <p14:creationId xmlns:p14="http://schemas.microsoft.com/office/powerpoint/2010/main" val="21283331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EDED1C-4656-4CF8-AD34-DC4A65BB3913}" type="slidenum">
              <a:rPr lang="en-US" smtClean="0"/>
              <a:t>12</a:t>
            </a:fld>
            <a:endParaRPr lang="en-US"/>
          </a:p>
        </p:txBody>
      </p:sp>
    </p:spTree>
    <p:extLst>
      <p:ext uri="{BB962C8B-B14F-4D97-AF65-F5344CB8AC3E}">
        <p14:creationId xmlns:p14="http://schemas.microsoft.com/office/powerpoint/2010/main" val="23969909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EDED1C-4656-4CF8-AD34-DC4A65BB3913}" type="slidenum">
              <a:rPr lang="en-US" smtClean="0"/>
              <a:t>13</a:t>
            </a:fld>
            <a:endParaRPr lang="en-US"/>
          </a:p>
        </p:txBody>
      </p:sp>
    </p:spTree>
    <p:extLst>
      <p:ext uri="{BB962C8B-B14F-4D97-AF65-F5344CB8AC3E}">
        <p14:creationId xmlns:p14="http://schemas.microsoft.com/office/powerpoint/2010/main" val="20847284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EDED1C-4656-4CF8-AD34-DC4A65BB3913}" type="slidenum">
              <a:rPr lang="en-US" smtClean="0"/>
              <a:t>14</a:t>
            </a:fld>
            <a:endParaRPr lang="en-US"/>
          </a:p>
        </p:txBody>
      </p:sp>
    </p:spTree>
    <p:extLst>
      <p:ext uri="{BB962C8B-B14F-4D97-AF65-F5344CB8AC3E}">
        <p14:creationId xmlns:p14="http://schemas.microsoft.com/office/powerpoint/2010/main" val="19971227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EDED1C-4656-4CF8-AD34-DC4A65BB3913}" type="slidenum">
              <a:rPr lang="en-US" smtClean="0"/>
              <a:t>15</a:t>
            </a:fld>
            <a:endParaRPr lang="en-US"/>
          </a:p>
        </p:txBody>
      </p:sp>
    </p:spTree>
    <p:extLst>
      <p:ext uri="{BB962C8B-B14F-4D97-AF65-F5344CB8AC3E}">
        <p14:creationId xmlns:p14="http://schemas.microsoft.com/office/powerpoint/2010/main" val="21813271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EDED1C-4656-4CF8-AD34-DC4A65BB3913}" type="slidenum">
              <a:rPr lang="en-US" smtClean="0"/>
              <a:t>16</a:t>
            </a:fld>
            <a:endParaRPr lang="en-US"/>
          </a:p>
        </p:txBody>
      </p:sp>
    </p:spTree>
    <p:extLst>
      <p:ext uri="{BB962C8B-B14F-4D97-AF65-F5344CB8AC3E}">
        <p14:creationId xmlns:p14="http://schemas.microsoft.com/office/powerpoint/2010/main" val="36828899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EDED1C-4656-4CF8-AD34-DC4A65BB3913}" type="slidenum">
              <a:rPr lang="en-US" smtClean="0"/>
              <a:t>17</a:t>
            </a:fld>
            <a:endParaRPr lang="en-US"/>
          </a:p>
        </p:txBody>
      </p:sp>
    </p:spTree>
    <p:extLst>
      <p:ext uri="{BB962C8B-B14F-4D97-AF65-F5344CB8AC3E}">
        <p14:creationId xmlns:p14="http://schemas.microsoft.com/office/powerpoint/2010/main" val="33752255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EDED1C-4656-4CF8-AD34-DC4A65BB3913}" type="slidenum">
              <a:rPr lang="en-US" smtClean="0"/>
              <a:t>19</a:t>
            </a:fld>
            <a:endParaRPr lang="en-US"/>
          </a:p>
        </p:txBody>
      </p:sp>
    </p:spTree>
    <p:extLst>
      <p:ext uri="{BB962C8B-B14F-4D97-AF65-F5344CB8AC3E}">
        <p14:creationId xmlns:p14="http://schemas.microsoft.com/office/powerpoint/2010/main" val="35977334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EDED1C-4656-4CF8-AD34-DC4A65BB3913}" type="slidenum">
              <a:rPr lang="en-US" smtClean="0"/>
              <a:t>20</a:t>
            </a:fld>
            <a:endParaRPr lang="en-US"/>
          </a:p>
        </p:txBody>
      </p:sp>
    </p:spTree>
    <p:extLst>
      <p:ext uri="{BB962C8B-B14F-4D97-AF65-F5344CB8AC3E}">
        <p14:creationId xmlns:p14="http://schemas.microsoft.com/office/powerpoint/2010/main" val="26497074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EDED1C-4656-4CF8-AD34-DC4A65BB3913}" type="slidenum">
              <a:rPr lang="en-US" smtClean="0"/>
              <a:t>21</a:t>
            </a:fld>
            <a:endParaRPr lang="en-US"/>
          </a:p>
        </p:txBody>
      </p:sp>
    </p:spTree>
    <p:extLst>
      <p:ext uri="{BB962C8B-B14F-4D97-AF65-F5344CB8AC3E}">
        <p14:creationId xmlns:p14="http://schemas.microsoft.com/office/powerpoint/2010/main" val="3453078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solidFill>
                  <a:schemeClr val="tx1"/>
                </a:solidFill>
                <a:latin typeface="Calibri" panose="020F0502020204030204" pitchFamily="34" charset="0"/>
              </a:rPr>
              <a:t>You can connect to audio using either</a:t>
            </a:r>
            <a:r>
              <a:rPr lang="en-US" sz="1400" baseline="0">
                <a:solidFill>
                  <a:schemeClr val="tx1"/>
                </a:solidFill>
                <a:latin typeface="Calibri" panose="020F0502020204030204" pitchFamily="34" charset="0"/>
              </a:rPr>
              <a:t> Computer Audio or your telephone. To join using computer audio, click the blue “Join with Computer Audio” button. We suggest using a plug-in headset when possible for the best audio experience.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aseline="0">
              <a:solidFill>
                <a:schemeClr val="tx1"/>
              </a:solidFill>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a:solidFill>
                <a:schemeClr val="tx1"/>
              </a:solidFill>
              <a:latin typeface="Calibri" panose="020F0502020204030204" pitchFamily="34" charset="0"/>
            </a:endParaRPr>
          </a:p>
          <a:p>
            <a:endParaRPr lang="en-US" sz="1400"/>
          </a:p>
          <a:p>
            <a:endParaRPr lang="en-US"/>
          </a:p>
        </p:txBody>
      </p:sp>
      <p:sp>
        <p:nvSpPr>
          <p:cNvPr id="4" name="Slide Number Placeholder 3"/>
          <p:cNvSpPr>
            <a:spLocks noGrp="1"/>
          </p:cNvSpPr>
          <p:nvPr>
            <p:ph type="sldNum" sz="quarter" idx="10"/>
          </p:nvPr>
        </p:nvSpPr>
        <p:spPr/>
        <p:txBody>
          <a:bodyPr/>
          <a:lstStyle/>
          <a:p>
            <a:fld id="{EB134BD7-5DD2-432A-8F84-0E05342D6162}" type="slidenum">
              <a:rPr lang="en-US" smtClean="0"/>
              <a:t>2</a:t>
            </a:fld>
            <a:endParaRPr lang="en-US"/>
          </a:p>
        </p:txBody>
      </p:sp>
    </p:spTree>
    <p:extLst>
      <p:ext uri="{BB962C8B-B14F-4D97-AF65-F5344CB8AC3E}">
        <p14:creationId xmlns:p14="http://schemas.microsoft.com/office/powerpoint/2010/main" val="1226765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a:solidFill>
                  <a:schemeClr val="tx1"/>
                </a:solidFill>
                <a:latin typeface="Calibri" panose="020F0502020204030204" pitchFamily="34" charset="0"/>
              </a:rPr>
              <a:t>To connect by phone, click the Join Audio icon and choose the Phone Call tab.  Choose a telephone number starting with the one at the top of your list and, when prompted, enter the Meeting ID and your Participant ID, which can be found in your calendar invitation.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solidFill>
                <a:schemeClr val="tx1"/>
              </a:solidFill>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chemeClr val="tx1"/>
                </a:solidFill>
                <a:latin typeface="Calibri" panose="020F0502020204030204" pitchFamily="34" charset="0"/>
              </a:rPr>
              <a:t>Once</a:t>
            </a:r>
            <a:r>
              <a:rPr lang="en-US" sz="1200" baseline="0">
                <a:solidFill>
                  <a:schemeClr val="tx1"/>
                </a:solidFill>
                <a:latin typeface="Calibri" panose="020F0502020204030204" pitchFamily="34" charset="0"/>
              </a:rPr>
              <a:t> you are connected, your audio will be muted.  You can mute and unmute by clicking the microphone icon.</a:t>
            </a:r>
            <a:endParaRPr lang="en-US" sz="1200">
              <a:solidFill>
                <a:schemeClr val="tx1"/>
              </a:solidFill>
              <a:latin typeface="Calibri" panose="020F0502020204030204" pitchFamily="34" charset="0"/>
            </a:endParaRPr>
          </a:p>
          <a:p>
            <a:endParaRPr lang="en-US" sz="1400" baseline="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aseline="0">
                <a:solidFill>
                  <a:schemeClr val="tx1"/>
                </a:solidFill>
              </a:rPr>
              <a:t>To join using your webcam, click Start Video. You can stop and re-start your Video by clicking the button. </a:t>
            </a:r>
          </a:p>
          <a:p>
            <a:endParaRPr lang="en-US" sz="1400">
              <a:solidFill>
                <a:schemeClr val="tx1"/>
              </a:solidFill>
            </a:endParaRPr>
          </a:p>
        </p:txBody>
      </p:sp>
      <p:sp>
        <p:nvSpPr>
          <p:cNvPr id="4" name="Slide Number Placeholder 3"/>
          <p:cNvSpPr>
            <a:spLocks noGrp="1"/>
          </p:cNvSpPr>
          <p:nvPr>
            <p:ph type="sldNum" sz="quarter" idx="10"/>
          </p:nvPr>
        </p:nvSpPr>
        <p:spPr/>
        <p:txBody>
          <a:bodyPr/>
          <a:lstStyle/>
          <a:p>
            <a:fld id="{06EBC82A-0DB8-1545-ABAD-E3FA377A5DB1}" type="slidenum">
              <a:rPr lang="en-US" smtClean="0"/>
              <a:t>3</a:t>
            </a:fld>
            <a:endParaRPr lang="en-US"/>
          </a:p>
        </p:txBody>
      </p:sp>
    </p:spTree>
    <p:extLst>
      <p:ext uri="{BB962C8B-B14F-4D97-AF65-F5344CB8AC3E}">
        <p14:creationId xmlns:p14="http://schemas.microsoft.com/office/powerpoint/2010/main" val="4048950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aseline="0">
                <a:solidFill>
                  <a:schemeClr val="tx1"/>
                </a:solidFill>
                <a:latin typeface="Calibri" panose="020F0502020204030204" pitchFamily="34" charset="0"/>
              </a:rPr>
              <a:t>Feel free to use the Chat feature by clicking on the Chat icon, selecting the user to chat with, and then entering your text and hitting enter.   Note that the default chat audience is Everyone.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aseline="0">
              <a:solidFill>
                <a:schemeClr val="tx1"/>
              </a:solidFill>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a:solidFill>
                  <a:schemeClr val="tx1"/>
                </a:solidFill>
                <a:latin typeface="Calibri" panose="020F0502020204030204" pitchFamily="34" charset="0"/>
              </a:rPr>
              <a:t>You can also use Reactions</a:t>
            </a:r>
            <a:r>
              <a:rPr lang="en-US" sz="1400" baseline="0">
                <a:solidFill>
                  <a:schemeClr val="tx1"/>
                </a:solidFill>
                <a:latin typeface="Calibri" panose="020F0502020204030204" pitchFamily="34" charset="0"/>
              </a:rPr>
              <a:t> to respond to questions and interact in the meeting. You’ll find options at the bottom of the Participants panel, including the ability to raise your hand, choose yes or no, indicate whether you’d like the speaker to go faster or slower. Click the More button to give a thumbs up or down, clap, or indicate that you need a break or have stepped away.</a:t>
            </a:r>
            <a:endParaRPr lang="en-US" sz="1400">
              <a:solidFill>
                <a:schemeClr val="tx1"/>
              </a:solidFill>
              <a:latin typeface="Calibri" panose="020F0502020204030204" pitchFamily="34" charset="0"/>
            </a:endParaRPr>
          </a:p>
          <a:p>
            <a:endParaRPr lang="en-US" sz="140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aseline="0">
                <a:solidFill>
                  <a:schemeClr val="tx1"/>
                </a:solidFill>
                <a:latin typeface="Calibri" panose="020F0502020204030204" pitchFamily="34" charset="0"/>
              </a:rPr>
              <a:t>If you are having technical difficulties at any time, please feel free to start a private chat with BHTA-Tech and we will assist you!</a:t>
            </a:r>
            <a:endParaRPr lang="en-US" sz="1400">
              <a:solidFill>
                <a:schemeClr val="tx1"/>
              </a:solidFill>
            </a:endParaRPr>
          </a:p>
          <a:p>
            <a:endParaRPr lang="en-US"/>
          </a:p>
        </p:txBody>
      </p:sp>
      <p:sp>
        <p:nvSpPr>
          <p:cNvPr id="4" name="Slide Number Placeholder 3"/>
          <p:cNvSpPr>
            <a:spLocks noGrp="1"/>
          </p:cNvSpPr>
          <p:nvPr>
            <p:ph type="sldNum" sz="quarter" idx="10"/>
          </p:nvPr>
        </p:nvSpPr>
        <p:spPr/>
        <p:txBody>
          <a:bodyPr/>
          <a:lstStyle/>
          <a:p>
            <a:fld id="{EB134BD7-5DD2-432A-8F84-0E05342D6162}" type="slidenum">
              <a:rPr lang="en-US" smtClean="0"/>
              <a:t>4</a:t>
            </a:fld>
            <a:endParaRPr lang="en-US"/>
          </a:p>
        </p:txBody>
      </p:sp>
    </p:spTree>
    <p:extLst>
      <p:ext uri="{BB962C8B-B14F-4D97-AF65-F5344CB8AC3E}">
        <p14:creationId xmlns:p14="http://schemas.microsoft.com/office/powerpoint/2010/main" val="27968523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EDED1C-4656-4CF8-AD34-DC4A65BB3913}" type="slidenum">
              <a:rPr lang="en-US" smtClean="0"/>
              <a:t>5</a:t>
            </a:fld>
            <a:endParaRPr lang="en-US"/>
          </a:p>
        </p:txBody>
      </p:sp>
    </p:spTree>
    <p:extLst>
      <p:ext uri="{BB962C8B-B14F-4D97-AF65-F5344CB8AC3E}">
        <p14:creationId xmlns:p14="http://schemas.microsoft.com/office/powerpoint/2010/main" val="15707992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EDED1C-4656-4CF8-AD34-DC4A65BB3913}" type="slidenum">
              <a:rPr lang="en-US" smtClean="0"/>
              <a:t>7</a:t>
            </a:fld>
            <a:endParaRPr lang="en-US"/>
          </a:p>
        </p:txBody>
      </p:sp>
    </p:spTree>
    <p:extLst>
      <p:ext uri="{BB962C8B-B14F-4D97-AF65-F5344CB8AC3E}">
        <p14:creationId xmlns:p14="http://schemas.microsoft.com/office/powerpoint/2010/main" val="6432301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EDED1C-4656-4CF8-AD34-DC4A65BB3913}" type="slidenum">
              <a:rPr lang="en-US" smtClean="0"/>
              <a:t>8</a:t>
            </a:fld>
            <a:endParaRPr lang="en-US"/>
          </a:p>
        </p:txBody>
      </p:sp>
    </p:spTree>
    <p:extLst>
      <p:ext uri="{BB962C8B-B14F-4D97-AF65-F5344CB8AC3E}">
        <p14:creationId xmlns:p14="http://schemas.microsoft.com/office/powerpoint/2010/main" val="9086755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EDED1C-4656-4CF8-AD34-DC4A65BB3913}" type="slidenum">
              <a:rPr lang="en-US" smtClean="0"/>
              <a:t>9</a:t>
            </a:fld>
            <a:endParaRPr lang="en-US"/>
          </a:p>
        </p:txBody>
      </p:sp>
    </p:spTree>
    <p:extLst>
      <p:ext uri="{BB962C8B-B14F-4D97-AF65-F5344CB8AC3E}">
        <p14:creationId xmlns:p14="http://schemas.microsoft.com/office/powerpoint/2010/main" val="9056962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EDED1C-4656-4CF8-AD34-DC4A65BB3913}" type="slidenum">
              <a:rPr lang="en-US" smtClean="0"/>
              <a:t>10</a:t>
            </a:fld>
            <a:endParaRPr lang="en-US"/>
          </a:p>
        </p:txBody>
      </p:sp>
    </p:spTree>
    <p:extLst>
      <p:ext uri="{BB962C8B-B14F-4D97-AF65-F5344CB8AC3E}">
        <p14:creationId xmlns:p14="http://schemas.microsoft.com/office/powerpoint/2010/main" val="20130219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8A87A34-81AB-432B-8DAE-1953F412C126}" type="datetimeFigureOut">
              <a:rPr lang="en-US" smtClean="0"/>
              <a:t>8/30/2021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4287403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8/30/2021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576979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8/30/2021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412422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8/30/2021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extLst>
      <p:ext uri="{BB962C8B-B14F-4D97-AF65-F5344CB8AC3E}">
        <p14:creationId xmlns:p14="http://schemas.microsoft.com/office/powerpoint/2010/main" val="2331610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8/30/2021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7921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8/30/2021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188399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8/30/2021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797418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smtClean="0"/>
              <a:t>8/30/2021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339669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smtClean="0"/>
              <a:t>8/30/2021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555640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8/30/2021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024972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smtClean="0"/>
              <a:t>8/30/2021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062707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8/30/2021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875351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8A87A34-81AB-432B-8DAE-1953F412C126}" type="datetimeFigureOut">
              <a:rPr lang="en-US" smtClean="0"/>
              <a:t>8/30/2021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551646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A87A34-81AB-432B-8DAE-1953F412C126}" type="datetimeFigureOut">
              <a:rPr lang="en-US" smtClean="0"/>
              <a:t>8/30/2021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720249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A87A34-81AB-432B-8DAE-1953F412C126}" type="datetimeFigureOut">
              <a:rPr lang="en-US" smtClean="0"/>
              <a:t>8/30/2021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613326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smtClean="0"/>
              <a:t>8/30/2021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75379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8/30/2021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885185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8/30/2021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08249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cstate="email">
            <a:alphaModFix/>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smtClean="0"/>
              <a:pPr/>
              <a:t>8/30/2021</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smtClean="0"/>
              <a:pPr/>
              <a:t>‹#›</a:t>
            </a:fld>
            <a:endParaRPr lang="en-US"/>
          </a:p>
        </p:txBody>
      </p:sp>
    </p:spTree>
    <p:extLst>
      <p:ext uri="{BB962C8B-B14F-4D97-AF65-F5344CB8AC3E}">
        <p14:creationId xmlns:p14="http://schemas.microsoft.com/office/powerpoint/2010/main" val="175226178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705" r:id="rId1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2.png"/><Relationship Id="rId7" Type="http://schemas.openxmlformats.org/officeDocument/2006/relationships/diagramColors" Target="../diagrams/colors5.xml"/><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1.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2.png"/><Relationship Id="rId7" Type="http://schemas.openxmlformats.org/officeDocument/2006/relationships/diagramColors" Target="../diagrams/colors6.xml"/><Relationship Id="rId2" Type="http://schemas.openxmlformats.org/officeDocument/2006/relationships/notesSlide" Target="../notesSlides/notesSlide10.xml"/><Relationship Id="rId1" Type="http://schemas.openxmlformats.org/officeDocument/2006/relationships/slideLayout" Target="../slideLayouts/slideLayout18.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2.png"/><Relationship Id="rId7" Type="http://schemas.openxmlformats.org/officeDocument/2006/relationships/diagramColors" Target="../diagrams/colors7.xml"/><Relationship Id="rId2" Type="http://schemas.openxmlformats.org/officeDocument/2006/relationships/notesSlide" Target="../notesSlides/notesSlide14.xml"/><Relationship Id="rId1" Type="http://schemas.openxmlformats.org/officeDocument/2006/relationships/slideLayout" Target="../slideLayouts/slideLayout18.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6.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12.png"/><Relationship Id="rId7" Type="http://schemas.openxmlformats.org/officeDocument/2006/relationships/diagramColors" Target="../diagrams/colors8.xml"/><Relationship Id="rId2" Type="http://schemas.openxmlformats.org/officeDocument/2006/relationships/notesSlide" Target="../notesSlides/notesSlide15.xml"/><Relationship Id="rId1" Type="http://schemas.openxmlformats.org/officeDocument/2006/relationships/slideLayout" Target="../slideLayouts/slideLayout18.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 Id="rId9" Type="http://schemas.openxmlformats.org/officeDocument/2006/relationships/image" Target="../media/image13.png"/></Relationships>
</file>

<file path=ppt/slides/_rels/slide17.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12.png"/><Relationship Id="rId7" Type="http://schemas.openxmlformats.org/officeDocument/2006/relationships/diagramColors" Target="../diagrams/colors9.xml"/><Relationship Id="rId2" Type="http://schemas.openxmlformats.org/officeDocument/2006/relationships/notesSlide" Target="../notesSlides/notesSlide16.xml"/><Relationship Id="rId1" Type="http://schemas.openxmlformats.org/officeDocument/2006/relationships/slideLayout" Target="../slideLayouts/slideLayout18.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2.png"/><Relationship Id="rId1" Type="http://schemas.openxmlformats.org/officeDocument/2006/relationships/slideLayout" Target="../slideLayouts/slideLayout18.xml"/><Relationship Id="rId4" Type="http://schemas.openxmlformats.org/officeDocument/2006/relationships/hyperlink" Target="http://theconversation.com/what-is-chronic-pain-and-why-is-it-hard-to-treat-57943"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8.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8.xml"/><Relationship Id="rId1" Type="http://schemas.openxmlformats.org/officeDocument/2006/relationships/tags" Target="../tags/tag1.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8.xml"/><Relationship Id="rId1" Type="http://schemas.openxmlformats.org/officeDocument/2006/relationships/slideLayout" Target="../slideLayouts/slideLayout11.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8.xml"/><Relationship Id="rId1" Type="http://schemas.openxmlformats.org/officeDocument/2006/relationships/tags" Target="../tags/tag2.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8.xml"/><Relationship Id="rId1" Type="http://schemas.openxmlformats.org/officeDocument/2006/relationships/tags" Target="../tags/tag3.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2.pn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2.png"/><Relationship Id="rId7"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2.png"/><Relationship Id="rId7" Type="http://schemas.openxmlformats.org/officeDocument/2006/relationships/diagramColors" Target="../diagrams/colors3.xml"/><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9.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2.png"/><Relationship Id="rId7" Type="http://schemas.openxmlformats.org/officeDocument/2006/relationships/diagramColors" Target="../diagrams/colors4.xml"/><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7596B-F237-47DD-989E-9D8B0B49B4BB}"/>
              </a:ext>
            </a:extLst>
          </p:cNvPr>
          <p:cNvSpPr>
            <a:spLocks noGrp="1"/>
          </p:cNvSpPr>
          <p:nvPr>
            <p:ph type="title"/>
          </p:nvPr>
        </p:nvSpPr>
        <p:spPr>
          <a:xfrm>
            <a:off x="0" y="3859570"/>
            <a:ext cx="7589520" cy="1596177"/>
          </a:xfrm>
        </p:spPr>
        <p:txBody>
          <a:bodyPr>
            <a:normAutofit/>
          </a:bodyPr>
          <a:lstStyle/>
          <a:p>
            <a:r>
              <a:rPr lang="en-US" sz="5000">
                <a:solidFill>
                  <a:schemeClr val="tx1">
                    <a:lumMod val="50000"/>
                    <a:lumOff val="50000"/>
                  </a:schemeClr>
                </a:solidFill>
              </a:rPr>
              <a:t>Advisory Committee Meeting</a:t>
            </a:r>
          </a:p>
        </p:txBody>
      </p:sp>
      <p:sp>
        <p:nvSpPr>
          <p:cNvPr id="3" name="Subtitle 2">
            <a:extLst>
              <a:ext uri="{FF2B5EF4-FFF2-40B4-BE49-F238E27FC236}">
                <a16:creationId xmlns:a16="http://schemas.microsoft.com/office/drawing/2014/main" id="{6063915B-82A1-4F1C-B5C6-3E18DDD97232}"/>
              </a:ext>
            </a:extLst>
          </p:cNvPr>
          <p:cNvSpPr>
            <a:spLocks noGrp="1"/>
          </p:cNvSpPr>
          <p:nvPr>
            <p:ph idx="1"/>
          </p:nvPr>
        </p:nvSpPr>
        <p:spPr>
          <a:xfrm>
            <a:off x="-38643" y="5310826"/>
            <a:ext cx="7589520" cy="876300"/>
          </a:xfrm>
        </p:spPr>
        <p:txBody>
          <a:bodyPr vert="horz" lIns="91440" tIns="45720" rIns="91440" bIns="45720" rtlCol="0">
            <a:normAutofit/>
          </a:bodyPr>
          <a:lstStyle/>
          <a:p>
            <a:pPr marL="0" indent="0" algn="ctr">
              <a:buNone/>
            </a:pPr>
            <a:r>
              <a:rPr lang="en-US" sz="2500">
                <a:solidFill>
                  <a:schemeClr val="tx1">
                    <a:lumMod val="50000"/>
                    <a:lumOff val="50000"/>
                  </a:schemeClr>
                </a:solidFill>
              </a:rPr>
              <a:t>August 31, 2021</a:t>
            </a:r>
          </a:p>
        </p:txBody>
      </p:sp>
      <p:pic>
        <p:nvPicPr>
          <p:cNvPr id="9" name="Picture 8">
            <a:extLst>
              <a:ext uri="{FF2B5EF4-FFF2-40B4-BE49-F238E27FC236}">
                <a16:creationId xmlns:a16="http://schemas.microsoft.com/office/drawing/2014/main" id="{D525D635-0249-4FBE-AD9E-3FEB5947F53D}"/>
              </a:ext>
            </a:extLst>
          </p:cNvPr>
          <p:cNvPicPr>
            <a:picLocks noChangeAspect="1"/>
          </p:cNvPicPr>
          <p:nvPr/>
        </p:nvPicPr>
        <p:blipFill rotWithShape="1">
          <a:blip r:embed="rId3">
            <a:extLst>
              <a:ext uri="{28A0092B-C50C-407E-A947-70E740481C1C}">
                <a14:useLocalDpi xmlns:a14="http://schemas.microsoft.com/office/drawing/2010/main" val="0"/>
              </a:ext>
            </a:extLst>
          </a:blip>
          <a:srcRect l="8554" r="13529" b="-1"/>
          <a:stretch/>
        </p:blipFill>
        <p:spPr>
          <a:xfrm>
            <a:off x="1313365" y="857709"/>
            <a:ext cx="4885505" cy="2713969"/>
          </a:xfrm>
          <a:prstGeom prst="rect">
            <a:avLst/>
          </a:prstGeom>
        </p:spPr>
        <p:style>
          <a:lnRef idx="0">
            <a:scrgbClr r="0" g="0" b="0"/>
          </a:lnRef>
          <a:fillRef idx="1001">
            <a:schemeClr val="lt1"/>
          </a:fillRef>
          <a:effectRef idx="0">
            <a:scrgbClr r="0" g="0" b="0"/>
          </a:effectRef>
          <a:fontRef idx="major"/>
        </p:style>
      </p:pic>
      <p:pic>
        <p:nvPicPr>
          <p:cNvPr id="4" name="Picture 5" descr="Doctor Dentist Dental · Free photo on Pixabay">
            <a:extLst>
              <a:ext uri="{FF2B5EF4-FFF2-40B4-BE49-F238E27FC236}">
                <a16:creationId xmlns:a16="http://schemas.microsoft.com/office/drawing/2014/main" id="{E0BBF778-EB22-4C39-89C3-6852B773A8ED}"/>
              </a:ext>
            </a:extLst>
          </p:cNvPr>
          <p:cNvPicPr>
            <a:picLocks noChangeAspect="1"/>
          </p:cNvPicPr>
          <p:nvPr/>
        </p:nvPicPr>
        <p:blipFill rotWithShape="1">
          <a:blip r:embed="rId4"/>
          <a:srcRect l="51545" t="-68" r="3773" b="70"/>
          <a:stretch/>
        </p:blipFill>
        <p:spPr>
          <a:xfrm>
            <a:off x="7589520" y="-4679"/>
            <a:ext cx="4602481" cy="6862679"/>
          </a:xfrm>
          <a:prstGeom prst="rect">
            <a:avLst/>
          </a:prstGeom>
          <a:gradFill>
            <a:gsLst>
              <a:gs pos="0">
                <a:schemeClr val="bg1">
                  <a:tint val="90000"/>
                  <a:lumMod val="110000"/>
                </a:schemeClr>
              </a:gs>
              <a:gs pos="100000">
                <a:schemeClr val="bg1">
                  <a:shade val="64000"/>
                  <a:lumMod val="88000"/>
                </a:schemeClr>
              </a:gs>
            </a:gsLst>
            <a:lin ang="5400000" scaled="0"/>
          </a:gradFill>
          <a:ln w="22225">
            <a:solidFill>
              <a:schemeClr val="tx1">
                <a:lumMod val="50000"/>
                <a:lumOff val="50000"/>
              </a:schemeClr>
            </a:solidFill>
          </a:ln>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264202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13" name="Rectangle 112">
            <a:extLst>
              <a:ext uri="{FF2B5EF4-FFF2-40B4-BE49-F238E27FC236}">
                <a16:creationId xmlns:a16="http://schemas.microsoft.com/office/drawing/2014/main" id="{48FE65CB-EFD8-497D-A30A-093E20EACB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5" name="Picture 114">
            <a:extLst>
              <a:ext uri="{FF2B5EF4-FFF2-40B4-BE49-F238E27FC236}">
                <a16:creationId xmlns:a16="http://schemas.microsoft.com/office/drawing/2014/main" id="{E3265C2A-0A58-43AD-A406-8F4478E2875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a:extLst>
              <a:ext uri="{FF2B5EF4-FFF2-40B4-BE49-F238E27FC236}">
                <a16:creationId xmlns:a16="http://schemas.microsoft.com/office/drawing/2014/main" id="{13599B24-3230-49AE-A967-AA3D7C99C95D}"/>
              </a:ext>
            </a:extLst>
          </p:cNvPr>
          <p:cNvSpPr txBox="1">
            <a:spLocks/>
          </p:cNvSpPr>
          <p:nvPr/>
        </p:nvSpPr>
        <p:spPr>
          <a:xfrm>
            <a:off x="0" y="245097"/>
            <a:ext cx="12192000" cy="122763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sz="4000">
                <a:solidFill>
                  <a:schemeClr val="tx1">
                    <a:lumMod val="50000"/>
                    <a:lumOff val="50000"/>
                  </a:schemeClr>
                </a:solidFill>
              </a:rPr>
              <a:t>Other rules</a:t>
            </a:r>
          </a:p>
        </p:txBody>
      </p:sp>
      <p:graphicFrame>
        <p:nvGraphicFramePr>
          <p:cNvPr id="2" name="Diagram 1">
            <a:extLst>
              <a:ext uri="{FF2B5EF4-FFF2-40B4-BE49-F238E27FC236}">
                <a16:creationId xmlns:a16="http://schemas.microsoft.com/office/drawing/2014/main" id="{2B16BFD8-CF3E-495A-A4B6-87BB0FC2B2DC}"/>
              </a:ext>
            </a:extLst>
          </p:cNvPr>
          <p:cNvGraphicFramePr/>
          <p:nvPr>
            <p:extLst>
              <p:ext uri="{D42A27DB-BD31-4B8C-83A1-F6EECF244321}">
                <p14:modId xmlns:p14="http://schemas.microsoft.com/office/powerpoint/2010/main" val="1780516722"/>
              </p:ext>
            </p:extLst>
          </p:nvPr>
        </p:nvGraphicFramePr>
        <p:xfrm>
          <a:off x="1065229" y="1589104"/>
          <a:ext cx="10067827" cy="43497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807137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113" name="Rectangle 112">
            <a:extLst>
              <a:ext uri="{FF2B5EF4-FFF2-40B4-BE49-F238E27FC236}">
                <a16:creationId xmlns:a16="http://schemas.microsoft.com/office/drawing/2014/main" id="{48FE65CB-EFD8-497D-A30A-093E20EACB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5" name="Picture 114">
            <a:extLst>
              <a:ext uri="{FF2B5EF4-FFF2-40B4-BE49-F238E27FC236}">
                <a16:creationId xmlns:a16="http://schemas.microsoft.com/office/drawing/2014/main" id="{E3265C2A-0A58-43AD-A406-8F4478E2875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a:extLst>
              <a:ext uri="{FF2B5EF4-FFF2-40B4-BE49-F238E27FC236}">
                <a16:creationId xmlns:a16="http://schemas.microsoft.com/office/drawing/2014/main" id="{13599B24-3230-49AE-A967-AA3D7C99C95D}"/>
              </a:ext>
            </a:extLst>
          </p:cNvPr>
          <p:cNvSpPr txBox="1">
            <a:spLocks/>
          </p:cNvSpPr>
          <p:nvPr/>
        </p:nvSpPr>
        <p:spPr>
          <a:xfrm>
            <a:off x="0" y="225287"/>
            <a:ext cx="12192000" cy="124744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sz="4000">
                <a:solidFill>
                  <a:schemeClr val="tx1">
                    <a:lumMod val="50000"/>
                    <a:lumOff val="50000"/>
                  </a:schemeClr>
                </a:solidFill>
              </a:rPr>
              <a:t>New Legislation</a:t>
            </a:r>
          </a:p>
        </p:txBody>
      </p:sp>
      <p:graphicFrame>
        <p:nvGraphicFramePr>
          <p:cNvPr id="2" name="Diagram 1">
            <a:extLst>
              <a:ext uri="{FF2B5EF4-FFF2-40B4-BE49-F238E27FC236}">
                <a16:creationId xmlns:a16="http://schemas.microsoft.com/office/drawing/2014/main" id="{2B16BFD8-CF3E-495A-A4B6-87BB0FC2B2DC}"/>
              </a:ext>
            </a:extLst>
          </p:cNvPr>
          <p:cNvGraphicFramePr/>
          <p:nvPr/>
        </p:nvGraphicFramePr>
        <p:xfrm>
          <a:off x="1526959" y="1589103"/>
          <a:ext cx="9135123" cy="435805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89271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113" name="Rectangle 112">
            <a:extLst>
              <a:ext uri="{FF2B5EF4-FFF2-40B4-BE49-F238E27FC236}">
                <a16:creationId xmlns:a16="http://schemas.microsoft.com/office/drawing/2014/main" id="{48FE65CB-EFD8-497D-A30A-093E20EACB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5" name="Picture 114">
            <a:extLst>
              <a:ext uri="{FF2B5EF4-FFF2-40B4-BE49-F238E27FC236}">
                <a16:creationId xmlns:a16="http://schemas.microsoft.com/office/drawing/2014/main" id="{E3265C2A-0A58-43AD-A406-8F4478E2875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ontent Placeholder 2">
            <a:extLst>
              <a:ext uri="{FF2B5EF4-FFF2-40B4-BE49-F238E27FC236}">
                <a16:creationId xmlns:a16="http://schemas.microsoft.com/office/drawing/2014/main" id="{B41A7807-E523-4A9F-BA18-AE8B15C55B89}"/>
              </a:ext>
            </a:extLst>
          </p:cNvPr>
          <p:cNvSpPr>
            <a:spLocks noGrp="1"/>
          </p:cNvSpPr>
          <p:nvPr>
            <p:ph idx="1"/>
          </p:nvPr>
        </p:nvSpPr>
        <p:spPr>
          <a:xfrm>
            <a:off x="4810664" y="2310104"/>
            <a:ext cx="6642806" cy="2237792"/>
          </a:xfrm>
        </p:spPr>
        <p:txBody>
          <a:bodyPr anchor="ctr">
            <a:normAutofit/>
          </a:bodyPr>
          <a:lstStyle/>
          <a:p>
            <a:pPr marL="0" indent="0">
              <a:buClr>
                <a:schemeClr val="tx1">
                  <a:lumMod val="50000"/>
                  <a:lumOff val="50000"/>
                </a:schemeClr>
              </a:buClr>
              <a:buNone/>
            </a:pPr>
            <a:r>
              <a:rPr lang="en-US" sz="3000" cap="none">
                <a:solidFill>
                  <a:schemeClr val="tx1">
                    <a:lumMod val="50000"/>
                    <a:lumOff val="50000"/>
                  </a:schemeClr>
                </a:solidFill>
              </a:rPr>
              <a:t>Expands EHR integration by allowing a direct one-to-one connection through a certified IT module</a:t>
            </a:r>
            <a:endParaRPr lang="en-US" sz="3000">
              <a:solidFill>
                <a:schemeClr val="tx1">
                  <a:lumMod val="50000"/>
                  <a:lumOff val="50000"/>
                </a:schemeClr>
              </a:solidFill>
            </a:endParaRPr>
          </a:p>
        </p:txBody>
      </p:sp>
      <p:sp>
        <p:nvSpPr>
          <p:cNvPr id="3" name="Rectangle 2">
            <a:extLst>
              <a:ext uri="{FF2B5EF4-FFF2-40B4-BE49-F238E27FC236}">
                <a16:creationId xmlns:a16="http://schemas.microsoft.com/office/drawing/2014/main" id="{6FF42447-4495-4BF7-8975-AD7BE61D4F99}"/>
              </a:ext>
            </a:extLst>
          </p:cNvPr>
          <p:cNvSpPr/>
          <p:nvPr/>
        </p:nvSpPr>
        <p:spPr>
          <a:xfrm>
            <a:off x="0" y="1"/>
            <a:ext cx="4072134" cy="6858000"/>
          </a:xfrm>
          <a:prstGeom prst="rect">
            <a:avLst/>
          </a:prstGeom>
          <a:effectLst>
            <a:glow rad="127000">
              <a:schemeClr val="tx1">
                <a:lumMod val="50000"/>
                <a:lumOff val="5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862EEAC5-4E70-4D73-8879-1229D7CB2923}"/>
              </a:ext>
            </a:extLst>
          </p:cNvPr>
          <p:cNvSpPr>
            <a:spLocks noGrp="1"/>
          </p:cNvSpPr>
          <p:nvPr>
            <p:ph type="title"/>
          </p:nvPr>
        </p:nvSpPr>
        <p:spPr>
          <a:xfrm>
            <a:off x="-1" y="2788702"/>
            <a:ext cx="4059935" cy="1280596"/>
          </a:xfrm>
        </p:spPr>
        <p:txBody>
          <a:bodyPr>
            <a:normAutofit/>
          </a:bodyPr>
          <a:lstStyle/>
          <a:p>
            <a:r>
              <a:rPr lang="en-US" sz="4000">
                <a:solidFill>
                  <a:srgbClr val="FFFFFF"/>
                </a:solidFill>
              </a:rPr>
              <a:t>Public Act </a:t>
            </a:r>
            <a:br>
              <a:rPr lang="en-US" sz="4000">
                <a:solidFill>
                  <a:srgbClr val="FFFFFF"/>
                </a:solidFill>
              </a:rPr>
            </a:br>
            <a:r>
              <a:rPr lang="en-US" sz="4000">
                <a:solidFill>
                  <a:srgbClr val="FFFFFF"/>
                </a:solidFill>
              </a:rPr>
              <a:t>102-0666</a:t>
            </a:r>
          </a:p>
        </p:txBody>
      </p:sp>
    </p:spTree>
    <p:extLst>
      <p:ext uri="{BB962C8B-B14F-4D97-AF65-F5344CB8AC3E}">
        <p14:creationId xmlns:p14="http://schemas.microsoft.com/office/powerpoint/2010/main" val="3132911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113" name="Rectangle 112">
            <a:extLst>
              <a:ext uri="{FF2B5EF4-FFF2-40B4-BE49-F238E27FC236}">
                <a16:creationId xmlns:a16="http://schemas.microsoft.com/office/drawing/2014/main" id="{48FE65CB-EFD8-497D-A30A-093E20EACB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5" name="Picture 114">
            <a:extLst>
              <a:ext uri="{FF2B5EF4-FFF2-40B4-BE49-F238E27FC236}">
                <a16:creationId xmlns:a16="http://schemas.microsoft.com/office/drawing/2014/main" id="{E3265C2A-0A58-43AD-A406-8F4478E2875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ontent Placeholder 2">
            <a:extLst>
              <a:ext uri="{FF2B5EF4-FFF2-40B4-BE49-F238E27FC236}">
                <a16:creationId xmlns:a16="http://schemas.microsoft.com/office/drawing/2014/main" id="{B41A7807-E523-4A9F-BA18-AE8B15C55B89}"/>
              </a:ext>
            </a:extLst>
          </p:cNvPr>
          <p:cNvSpPr>
            <a:spLocks noGrp="1"/>
          </p:cNvSpPr>
          <p:nvPr>
            <p:ph idx="1"/>
          </p:nvPr>
        </p:nvSpPr>
        <p:spPr>
          <a:xfrm>
            <a:off x="4810664" y="2310104"/>
            <a:ext cx="6642806" cy="2237792"/>
          </a:xfrm>
        </p:spPr>
        <p:txBody>
          <a:bodyPr anchor="ctr">
            <a:normAutofit/>
          </a:bodyPr>
          <a:lstStyle/>
          <a:p>
            <a:pPr marL="0" indent="0">
              <a:buNone/>
            </a:pPr>
            <a:r>
              <a:rPr lang="en-US" sz="3000" cap="none">
                <a:solidFill>
                  <a:schemeClr val="tx1">
                    <a:lumMod val="50000"/>
                    <a:lumOff val="50000"/>
                  </a:schemeClr>
                </a:solidFill>
              </a:rPr>
              <a:t>E-prescription mandate for C II-V</a:t>
            </a:r>
          </a:p>
          <a:p>
            <a:pPr lvl="1">
              <a:buClr>
                <a:schemeClr val="tx1">
                  <a:lumMod val="50000"/>
                  <a:lumOff val="50000"/>
                </a:schemeClr>
              </a:buClr>
            </a:pPr>
            <a:r>
              <a:rPr lang="en-US" sz="3000" cap="none">
                <a:solidFill>
                  <a:schemeClr val="tx1">
                    <a:lumMod val="50000"/>
                    <a:lumOff val="50000"/>
                  </a:schemeClr>
                </a:solidFill>
              </a:rPr>
              <a:t>Exemption </a:t>
            </a:r>
            <a:r>
              <a:rPr lang="en-US" sz="3000" b="1" cap="none">
                <a:solidFill>
                  <a:schemeClr val="tx1">
                    <a:lumMod val="50000"/>
                    <a:lumOff val="50000"/>
                  </a:schemeClr>
                </a:solidFill>
              </a:rPr>
              <a:t>&lt;25 prescriptions/year</a:t>
            </a:r>
            <a:endParaRPr lang="en-US" sz="3000" cap="none">
              <a:solidFill>
                <a:schemeClr val="tx1">
                  <a:lumMod val="50000"/>
                  <a:lumOff val="50000"/>
                </a:schemeClr>
              </a:solidFill>
            </a:endParaRPr>
          </a:p>
        </p:txBody>
      </p:sp>
      <p:sp>
        <p:nvSpPr>
          <p:cNvPr id="3" name="Rectangle 2">
            <a:extLst>
              <a:ext uri="{FF2B5EF4-FFF2-40B4-BE49-F238E27FC236}">
                <a16:creationId xmlns:a16="http://schemas.microsoft.com/office/drawing/2014/main" id="{6FF42447-4495-4BF7-8975-AD7BE61D4F99}"/>
              </a:ext>
            </a:extLst>
          </p:cNvPr>
          <p:cNvSpPr/>
          <p:nvPr/>
        </p:nvSpPr>
        <p:spPr>
          <a:xfrm>
            <a:off x="0" y="1"/>
            <a:ext cx="4072134" cy="6858000"/>
          </a:xfrm>
          <a:prstGeom prst="rect">
            <a:avLst/>
          </a:prstGeom>
          <a:effectLst>
            <a:glow rad="127000">
              <a:schemeClr val="tx1">
                <a:lumMod val="50000"/>
                <a:lumOff val="5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862EEAC5-4E70-4D73-8879-1229D7CB2923}"/>
              </a:ext>
            </a:extLst>
          </p:cNvPr>
          <p:cNvSpPr>
            <a:spLocks noGrp="1"/>
          </p:cNvSpPr>
          <p:nvPr>
            <p:ph type="title"/>
          </p:nvPr>
        </p:nvSpPr>
        <p:spPr>
          <a:xfrm>
            <a:off x="-1" y="2788702"/>
            <a:ext cx="4059935" cy="1280596"/>
          </a:xfrm>
        </p:spPr>
        <p:txBody>
          <a:bodyPr>
            <a:normAutofit/>
          </a:bodyPr>
          <a:lstStyle/>
          <a:p>
            <a:r>
              <a:rPr lang="en-US" sz="4000">
                <a:solidFill>
                  <a:srgbClr val="FFFFFF"/>
                </a:solidFill>
              </a:rPr>
              <a:t>Public Act </a:t>
            </a:r>
            <a:br>
              <a:rPr lang="en-US" sz="4000">
                <a:solidFill>
                  <a:srgbClr val="FFFFFF"/>
                </a:solidFill>
              </a:rPr>
            </a:br>
            <a:r>
              <a:rPr lang="en-US" sz="4000">
                <a:solidFill>
                  <a:srgbClr val="FFFFFF"/>
                </a:solidFill>
              </a:rPr>
              <a:t>102-0490</a:t>
            </a:r>
          </a:p>
        </p:txBody>
      </p:sp>
    </p:spTree>
    <p:extLst>
      <p:ext uri="{BB962C8B-B14F-4D97-AF65-F5344CB8AC3E}">
        <p14:creationId xmlns:p14="http://schemas.microsoft.com/office/powerpoint/2010/main" val="2368990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113" name="Rectangle 112">
            <a:extLst>
              <a:ext uri="{FF2B5EF4-FFF2-40B4-BE49-F238E27FC236}">
                <a16:creationId xmlns:a16="http://schemas.microsoft.com/office/drawing/2014/main" id="{48FE65CB-EFD8-497D-A30A-093E20EACB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5" name="Picture 114">
            <a:extLst>
              <a:ext uri="{FF2B5EF4-FFF2-40B4-BE49-F238E27FC236}">
                <a16:creationId xmlns:a16="http://schemas.microsoft.com/office/drawing/2014/main" id="{E3265C2A-0A58-43AD-A406-8F4478E2875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ontent Placeholder 2">
            <a:extLst>
              <a:ext uri="{FF2B5EF4-FFF2-40B4-BE49-F238E27FC236}">
                <a16:creationId xmlns:a16="http://schemas.microsoft.com/office/drawing/2014/main" id="{B41A7807-E523-4A9F-BA18-AE8B15C55B89}"/>
              </a:ext>
            </a:extLst>
          </p:cNvPr>
          <p:cNvSpPr>
            <a:spLocks noGrp="1"/>
          </p:cNvSpPr>
          <p:nvPr>
            <p:ph idx="1"/>
          </p:nvPr>
        </p:nvSpPr>
        <p:spPr>
          <a:xfrm>
            <a:off x="4810664" y="2310104"/>
            <a:ext cx="6642806" cy="2237792"/>
          </a:xfrm>
        </p:spPr>
        <p:txBody>
          <a:bodyPr anchor="ctr">
            <a:normAutofit fontScale="92500" lnSpcReduction="20000"/>
          </a:bodyPr>
          <a:lstStyle/>
          <a:p>
            <a:pPr>
              <a:buClr>
                <a:schemeClr val="tx1">
                  <a:lumMod val="50000"/>
                  <a:lumOff val="50000"/>
                </a:schemeClr>
              </a:buClr>
            </a:pPr>
            <a:r>
              <a:rPr lang="en-US" sz="3200" cap="none">
                <a:solidFill>
                  <a:schemeClr val="tx1">
                    <a:lumMod val="50000"/>
                    <a:lumOff val="50000"/>
                  </a:schemeClr>
                </a:solidFill>
              </a:rPr>
              <a:t>OTP reporting to PMP</a:t>
            </a:r>
            <a:endParaRPr lang="en-US" cap="none">
              <a:solidFill>
                <a:schemeClr val="tx1">
                  <a:lumMod val="50000"/>
                  <a:lumOff val="50000"/>
                </a:schemeClr>
              </a:solidFill>
            </a:endParaRPr>
          </a:p>
          <a:p>
            <a:pPr lvl="1">
              <a:buClr>
                <a:schemeClr val="tx1">
                  <a:lumMod val="50000"/>
                  <a:lumOff val="50000"/>
                </a:schemeClr>
              </a:buClr>
            </a:pPr>
            <a:r>
              <a:rPr lang="en-US" sz="2200" cap="none">
                <a:solidFill>
                  <a:schemeClr val="tx1">
                    <a:lumMod val="50000"/>
                    <a:lumOff val="50000"/>
                  </a:schemeClr>
                </a:solidFill>
              </a:rPr>
              <a:t>With patient consent </a:t>
            </a:r>
          </a:p>
          <a:p>
            <a:pPr indent="0">
              <a:buClr>
                <a:schemeClr val="tx1">
                  <a:lumMod val="50000"/>
                  <a:lumOff val="50000"/>
                </a:schemeClr>
              </a:buClr>
            </a:pPr>
            <a:r>
              <a:rPr lang="en-US" sz="3400" cap="none">
                <a:solidFill>
                  <a:schemeClr val="tx1">
                    <a:lumMod val="50000"/>
                    <a:lumOff val="50000"/>
                  </a:schemeClr>
                </a:solidFill>
              </a:rPr>
              <a:t> Doctor shopping threshold 5-5-6</a:t>
            </a:r>
          </a:p>
          <a:p>
            <a:pPr indent="0">
              <a:buClr>
                <a:schemeClr val="tx1">
                  <a:lumMod val="50000"/>
                  <a:lumOff val="50000"/>
                </a:schemeClr>
              </a:buClr>
            </a:pPr>
            <a:r>
              <a:rPr lang="en-US" sz="3200" cap="none">
                <a:solidFill>
                  <a:schemeClr val="tx1">
                    <a:lumMod val="50000"/>
                    <a:lumOff val="50000"/>
                  </a:schemeClr>
                </a:solidFill>
              </a:rPr>
              <a:t> Same day reporting </a:t>
            </a:r>
          </a:p>
        </p:txBody>
      </p:sp>
      <p:sp>
        <p:nvSpPr>
          <p:cNvPr id="3" name="Rectangle 2">
            <a:extLst>
              <a:ext uri="{FF2B5EF4-FFF2-40B4-BE49-F238E27FC236}">
                <a16:creationId xmlns:a16="http://schemas.microsoft.com/office/drawing/2014/main" id="{6FF42447-4495-4BF7-8975-AD7BE61D4F99}"/>
              </a:ext>
            </a:extLst>
          </p:cNvPr>
          <p:cNvSpPr/>
          <p:nvPr/>
        </p:nvSpPr>
        <p:spPr>
          <a:xfrm>
            <a:off x="0" y="1"/>
            <a:ext cx="4072134" cy="6858000"/>
          </a:xfrm>
          <a:prstGeom prst="rect">
            <a:avLst/>
          </a:prstGeom>
          <a:effectLst>
            <a:glow rad="127000">
              <a:schemeClr val="tx1">
                <a:lumMod val="50000"/>
                <a:lumOff val="5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862EEAC5-4E70-4D73-8879-1229D7CB2923}"/>
              </a:ext>
            </a:extLst>
          </p:cNvPr>
          <p:cNvSpPr>
            <a:spLocks noGrp="1"/>
          </p:cNvSpPr>
          <p:nvPr>
            <p:ph type="title"/>
          </p:nvPr>
        </p:nvSpPr>
        <p:spPr>
          <a:xfrm>
            <a:off x="-1" y="2788702"/>
            <a:ext cx="4059935" cy="1280596"/>
          </a:xfrm>
        </p:spPr>
        <p:txBody>
          <a:bodyPr>
            <a:normAutofit/>
          </a:bodyPr>
          <a:lstStyle/>
          <a:p>
            <a:r>
              <a:rPr lang="en-US" sz="4000">
                <a:solidFill>
                  <a:srgbClr val="FFFFFF"/>
                </a:solidFill>
              </a:rPr>
              <a:t>Public Act </a:t>
            </a:r>
            <a:br>
              <a:rPr lang="en-US" sz="4000">
                <a:solidFill>
                  <a:srgbClr val="FFFFFF"/>
                </a:solidFill>
              </a:rPr>
            </a:br>
            <a:r>
              <a:rPr lang="en-US" sz="4000">
                <a:solidFill>
                  <a:srgbClr val="FFFFFF"/>
                </a:solidFill>
              </a:rPr>
              <a:t>102-0527</a:t>
            </a:r>
          </a:p>
        </p:txBody>
      </p:sp>
    </p:spTree>
    <p:extLst>
      <p:ext uri="{BB962C8B-B14F-4D97-AF65-F5344CB8AC3E}">
        <p14:creationId xmlns:p14="http://schemas.microsoft.com/office/powerpoint/2010/main" val="3889463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113" name="Rectangle 112">
            <a:extLst>
              <a:ext uri="{FF2B5EF4-FFF2-40B4-BE49-F238E27FC236}">
                <a16:creationId xmlns:a16="http://schemas.microsoft.com/office/drawing/2014/main" id="{48FE65CB-EFD8-497D-A30A-093E20EACB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5" name="Picture 114">
            <a:extLst>
              <a:ext uri="{FF2B5EF4-FFF2-40B4-BE49-F238E27FC236}">
                <a16:creationId xmlns:a16="http://schemas.microsoft.com/office/drawing/2014/main" id="{E3265C2A-0A58-43AD-A406-8F4478E2875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a:extLst>
              <a:ext uri="{FF2B5EF4-FFF2-40B4-BE49-F238E27FC236}">
                <a16:creationId xmlns:a16="http://schemas.microsoft.com/office/drawing/2014/main" id="{13599B24-3230-49AE-A967-AA3D7C99C95D}"/>
              </a:ext>
            </a:extLst>
          </p:cNvPr>
          <p:cNvSpPr txBox="1">
            <a:spLocks/>
          </p:cNvSpPr>
          <p:nvPr/>
        </p:nvSpPr>
        <p:spPr>
          <a:xfrm>
            <a:off x="0" y="225287"/>
            <a:ext cx="12192000" cy="124744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sz="4000">
                <a:solidFill>
                  <a:schemeClr val="tx1">
                    <a:lumMod val="50000"/>
                    <a:lumOff val="50000"/>
                  </a:schemeClr>
                </a:solidFill>
              </a:rPr>
              <a:t>Proposals</a:t>
            </a:r>
          </a:p>
        </p:txBody>
      </p:sp>
      <p:graphicFrame>
        <p:nvGraphicFramePr>
          <p:cNvPr id="2" name="Diagram 1">
            <a:extLst>
              <a:ext uri="{FF2B5EF4-FFF2-40B4-BE49-F238E27FC236}">
                <a16:creationId xmlns:a16="http://schemas.microsoft.com/office/drawing/2014/main" id="{2B16BFD8-CF3E-495A-A4B6-87BB0FC2B2DC}"/>
              </a:ext>
            </a:extLst>
          </p:cNvPr>
          <p:cNvGraphicFramePr/>
          <p:nvPr>
            <p:extLst>
              <p:ext uri="{D42A27DB-BD31-4B8C-83A1-F6EECF244321}">
                <p14:modId xmlns:p14="http://schemas.microsoft.com/office/powerpoint/2010/main" val="4027487136"/>
              </p:ext>
            </p:extLst>
          </p:nvPr>
        </p:nvGraphicFramePr>
        <p:xfrm>
          <a:off x="1526959" y="1589103"/>
          <a:ext cx="9135123" cy="435805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46324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113" name="Rectangle 112">
            <a:extLst>
              <a:ext uri="{FF2B5EF4-FFF2-40B4-BE49-F238E27FC236}">
                <a16:creationId xmlns:a16="http://schemas.microsoft.com/office/drawing/2014/main" id="{48FE65CB-EFD8-497D-A30A-093E20EACB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5" name="Picture 114">
            <a:extLst>
              <a:ext uri="{FF2B5EF4-FFF2-40B4-BE49-F238E27FC236}">
                <a16:creationId xmlns:a16="http://schemas.microsoft.com/office/drawing/2014/main" id="{E3265C2A-0A58-43AD-A406-8F4478E2875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a:extLst>
              <a:ext uri="{FF2B5EF4-FFF2-40B4-BE49-F238E27FC236}">
                <a16:creationId xmlns:a16="http://schemas.microsoft.com/office/drawing/2014/main" id="{13599B24-3230-49AE-A967-AA3D7C99C95D}"/>
              </a:ext>
            </a:extLst>
          </p:cNvPr>
          <p:cNvSpPr txBox="1">
            <a:spLocks/>
          </p:cNvSpPr>
          <p:nvPr/>
        </p:nvSpPr>
        <p:spPr>
          <a:xfrm>
            <a:off x="0" y="263950"/>
            <a:ext cx="12192000" cy="134803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sz="4000">
                <a:solidFill>
                  <a:schemeClr val="tx1">
                    <a:lumMod val="50000"/>
                    <a:lumOff val="50000"/>
                  </a:schemeClr>
                </a:solidFill>
              </a:rPr>
              <a:t>Peer Review Committee Update	</a:t>
            </a:r>
          </a:p>
        </p:txBody>
      </p:sp>
      <p:graphicFrame>
        <p:nvGraphicFramePr>
          <p:cNvPr id="3" name="Diagram 2">
            <a:extLst>
              <a:ext uri="{FF2B5EF4-FFF2-40B4-BE49-F238E27FC236}">
                <a16:creationId xmlns:a16="http://schemas.microsoft.com/office/drawing/2014/main" id="{4EEAF8CC-7AB5-4D2D-A30B-4107C754C60C}"/>
              </a:ext>
            </a:extLst>
          </p:cNvPr>
          <p:cNvGraphicFramePr/>
          <p:nvPr>
            <p:extLst>
              <p:ext uri="{D42A27DB-BD31-4B8C-83A1-F6EECF244321}">
                <p14:modId xmlns:p14="http://schemas.microsoft.com/office/powerpoint/2010/main" val="258732829"/>
              </p:ext>
            </p:extLst>
          </p:nvPr>
        </p:nvGraphicFramePr>
        <p:xfrm>
          <a:off x="1545996" y="1611983"/>
          <a:ext cx="9115719" cy="37533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17" name="Group 16">
            <a:extLst>
              <a:ext uri="{FF2B5EF4-FFF2-40B4-BE49-F238E27FC236}">
                <a16:creationId xmlns:a16="http://schemas.microsoft.com/office/drawing/2014/main" id="{4A77C36E-D381-462D-AA81-9C58791B56FF}"/>
              </a:ext>
            </a:extLst>
          </p:cNvPr>
          <p:cNvGrpSpPr/>
          <p:nvPr/>
        </p:nvGrpSpPr>
        <p:grpSpPr>
          <a:xfrm>
            <a:off x="1545996" y="2797734"/>
            <a:ext cx="967294" cy="1381849"/>
            <a:chOff x="1" y="2370381"/>
            <a:chExt cx="967294" cy="1381849"/>
          </a:xfrm>
        </p:grpSpPr>
        <p:sp>
          <p:nvSpPr>
            <p:cNvPr id="21" name="Arrow: Chevron 20">
              <a:extLst>
                <a:ext uri="{FF2B5EF4-FFF2-40B4-BE49-F238E27FC236}">
                  <a16:creationId xmlns:a16="http://schemas.microsoft.com/office/drawing/2014/main" id="{C81CA875-3B36-4225-8ADE-118F28970910}"/>
                </a:ext>
              </a:extLst>
            </p:cNvPr>
            <p:cNvSpPr/>
            <p:nvPr/>
          </p:nvSpPr>
          <p:spPr>
            <a:xfrm rot="5400000">
              <a:off x="-207277" y="2577659"/>
              <a:ext cx="1381849" cy="967294"/>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Arrow: Chevron 4">
              <a:extLst>
                <a:ext uri="{FF2B5EF4-FFF2-40B4-BE49-F238E27FC236}">
                  <a16:creationId xmlns:a16="http://schemas.microsoft.com/office/drawing/2014/main" id="{2C4B198E-451B-42FF-A1FD-BC657BBC4AB0}"/>
                </a:ext>
              </a:extLst>
            </p:cNvPr>
            <p:cNvSpPr txBox="1"/>
            <p:nvPr/>
          </p:nvSpPr>
          <p:spPr>
            <a:xfrm>
              <a:off x="1" y="2854028"/>
              <a:ext cx="967294" cy="41455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endParaRPr lang="en-US" sz="3000" kern="1200">
                <a:solidFill>
                  <a:schemeClr val="tx1">
                    <a:lumMod val="50000"/>
                    <a:lumOff val="50000"/>
                  </a:schemeClr>
                </a:solidFill>
              </a:endParaRPr>
            </a:p>
          </p:txBody>
        </p:sp>
      </p:grpSp>
      <p:grpSp>
        <p:nvGrpSpPr>
          <p:cNvPr id="18" name="Group 17">
            <a:extLst>
              <a:ext uri="{FF2B5EF4-FFF2-40B4-BE49-F238E27FC236}">
                <a16:creationId xmlns:a16="http://schemas.microsoft.com/office/drawing/2014/main" id="{8F7F2882-F1A5-4698-AAE9-3B3BA2C9E3F8}"/>
              </a:ext>
            </a:extLst>
          </p:cNvPr>
          <p:cNvGrpSpPr/>
          <p:nvPr/>
        </p:nvGrpSpPr>
        <p:grpSpPr>
          <a:xfrm>
            <a:off x="2513290" y="5158058"/>
            <a:ext cx="8148425" cy="898202"/>
            <a:chOff x="967294" y="2363637"/>
            <a:chExt cx="6204408" cy="898202"/>
          </a:xfrm>
        </p:grpSpPr>
        <p:sp>
          <p:nvSpPr>
            <p:cNvPr id="19" name="Rectangle: Top Corners Rounded 18">
              <a:extLst>
                <a:ext uri="{FF2B5EF4-FFF2-40B4-BE49-F238E27FC236}">
                  <a16:creationId xmlns:a16="http://schemas.microsoft.com/office/drawing/2014/main" id="{B78597E2-E0D0-454D-87C2-E800505139A6}"/>
                </a:ext>
              </a:extLst>
            </p:cNvPr>
            <p:cNvSpPr/>
            <p:nvPr/>
          </p:nvSpPr>
          <p:spPr>
            <a:xfrm rot="5400000">
              <a:off x="3620397" y="-289466"/>
              <a:ext cx="898202" cy="6204408"/>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0" name="Rectangle: Top Corners Rounded 6">
              <a:extLst>
                <a:ext uri="{FF2B5EF4-FFF2-40B4-BE49-F238E27FC236}">
                  <a16:creationId xmlns:a16="http://schemas.microsoft.com/office/drawing/2014/main" id="{63F0658D-765A-4F2E-A428-A2B0302F37EA}"/>
                </a:ext>
              </a:extLst>
            </p:cNvPr>
            <p:cNvSpPr txBox="1"/>
            <p:nvPr/>
          </p:nvSpPr>
          <p:spPr>
            <a:xfrm>
              <a:off x="967295" y="2407483"/>
              <a:ext cx="6160561" cy="81050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9568" tIns="8890" rIns="8890" bIns="8890" numCol="1" spcCol="1270" anchor="ctr" anchorCtr="0">
              <a:noAutofit/>
            </a:bodyPr>
            <a:lstStyle/>
            <a:p>
              <a:pPr marL="0" lvl="1" defTabSz="622300">
                <a:lnSpc>
                  <a:spcPct val="90000"/>
                </a:lnSpc>
                <a:spcBef>
                  <a:spcPct val="0"/>
                </a:spcBef>
                <a:spcAft>
                  <a:spcPct val="15000"/>
                </a:spcAft>
              </a:pPr>
              <a:r>
                <a:rPr lang="en-US" sz="2000" b="1">
                  <a:solidFill>
                    <a:schemeClr val="tx1">
                      <a:lumMod val="50000"/>
                      <a:lumOff val="50000"/>
                    </a:schemeClr>
                  </a:solidFill>
                </a:rPr>
                <a:t>Next steps: identify opportunities for education or referral</a:t>
              </a:r>
              <a:r>
                <a:rPr lang="en-US" sz="2000">
                  <a:solidFill>
                    <a:schemeClr val="tx1">
                      <a:lumMod val="50000"/>
                      <a:lumOff val="50000"/>
                    </a:schemeClr>
                  </a:solidFill>
                </a:rPr>
                <a:t> </a:t>
              </a:r>
              <a:endParaRPr lang="en-US" sz="2000" kern="1200">
                <a:solidFill>
                  <a:schemeClr val="tx1">
                    <a:lumMod val="50000"/>
                    <a:lumOff val="50000"/>
                  </a:schemeClr>
                </a:solidFill>
              </a:endParaRPr>
            </a:p>
          </p:txBody>
        </p:sp>
      </p:grpSp>
      <p:pic>
        <p:nvPicPr>
          <p:cNvPr id="5" name="Picture 4">
            <a:extLst>
              <a:ext uri="{FF2B5EF4-FFF2-40B4-BE49-F238E27FC236}">
                <a16:creationId xmlns:a16="http://schemas.microsoft.com/office/drawing/2014/main" id="{38581816-C381-464E-88E0-442F1C4ECAF5}"/>
              </a:ext>
            </a:extLst>
          </p:cNvPr>
          <p:cNvPicPr>
            <a:picLocks noChangeAspect="1"/>
          </p:cNvPicPr>
          <p:nvPr/>
        </p:nvPicPr>
        <p:blipFill>
          <a:blip r:embed="rId9"/>
          <a:stretch>
            <a:fillRect/>
          </a:stretch>
        </p:blipFill>
        <p:spPr>
          <a:xfrm>
            <a:off x="1530285" y="5108579"/>
            <a:ext cx="983004" cy="1383912"/>
          </a:xfrm>
          <a:prstGeom prst="rect">
            <a:avLst/>
          </a:prstGeom>
        </p:spPr>
      </p:pic>
    </p:spTree>
    <p:extLst>
      <p:ext uri="{BB962C8B-B14F-4D97-AF65-F5344CB8AC3E}">
        <p14:creationId xmlns:p14="http://schemas.microsoft.com/office/powerpoint/2010/main" val="3825678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113" name="Rectangle 112">
            <a:extLst>
              <a:ext uri="{FF2B5EF4-FFF2-40B4-BE49-F238E27FC236}">
                <a16:creationId xmlns:a16="http://schemas.microsoft.com/office/drawing/2014/main" id="{48FE65CB-EFD8-497D-A30A-093E20EACB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5" name="Picture 114">
            <a:extLst>
              <a:ext uri="{FF2B5EF4-FFF2-40B4-BE49-F238E27FC236}">
                <a16:creationId xmlns:a16="http://schemas.microsoft.com/office/drawing/2014/main" id="{E3265C2A-0A58-43AD-A406-8F4478E2875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a:extLst>
              <a:ext uri="{FF2B5EF4-FFF2-40B4-BE49-F238E27FC236}">
                <a16:creationId xmlns:a16="http://schemas.microsoft.com/office/drawing/2014/main" id="{13599B24-3230-49AE-A967-AA3D7C99C95D}"/>
              </a:ext>
            </a:extLst>
          </p:cNvPr>
          <p:cNvSpPr txBox="1">
            <a:spLocks/>
          </p:cNvSpPr>
          <p:nvPr/>
        </p:nvSpPr>
        <p:spPr>
          <a:xfrm>
            <a:off x="0" y="225287"/>
            <a:ext cx="12192000" cy="124744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sz="4000">
                <a:solidFill>
                  <a:schemeClr val="tx1">
                    <a:lumMod val="50000"/>
                    <a:lumOff val="50000"/>
                  </a:schemeClr>
                </a:solidFill>
              </a:rPr>
              <a:t>Request for information letter</a:t>
            </a:r>
          </a:p>
        </p:txBody>
      </p:sp>
      <p:graphicFrame>
        <p:nvGraphicFramePr>
          <p:cNvPr id="2" name="Diagram 1">
            <a:extLst>
              <a:ext uri="{FF2B5EF4-FFF2-40B4-BE49-F238E27FC236}">
                <a16:creationId xmlns:a16="http://schemas.microsoft.com/office/drawing/2014/main" id="{2B16BFD8-CF3E-495A-A4B6-87BB0FC2B2DC}"/>
              </a:ext>
            </a:extLst>
          </p:cNvPr>
          <p:cNvGraphicFramePr/>
          <p:nvPr/>
        </p:nvGraphicFramePr>
        <p:xfrm>
          <a:off x="1074657" y="1506841"/>
          <a:ext cx="10077252" cy="43094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7832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DC3B8C6B-63CA-4384-8059-2036BE5202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71B03AA-C0EB-4104-84F8-E1AB8BFBE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247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a:extLst>
              <a:ext uri="{FF2B5EF4-FFF2-40B4-BE49-F238E27FC236}">
                <a16:creationId xmlns:a16="http://schemas.microsoft.com/office/drawing/2014/main" id="{09C2B723-6C2F-49DE-A429-50BDFD1ADB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4106074" y="203948"/>
            <a:ext cx="8085906" cy="1370328"/>
          </a:xfrm>
        </p:spPr>
        <p:txBody>
          <a:bodyPr>
            <a:normAutofit/>
          </a:bodyPr>
          <a:lstStyle/>
          <a:p>
            <a:r>
              <a:rPr lang="en-US" sz="4000">
                <a:solidFill>
                  <a:schemeClr val="tx1">
                    <a:lumMod val="50000"/>
                    <a:lumOff val="50000"/>
                  </a:schemeClr>
                </a:solidFill>
              </a:rPr>
              <a:t>CDC Technical Review </a:t>
            </a:r>
          </a:p>
        </p:txBody>
      </p:sp>
      <p:sp>
        <p:nvSpPr>
          <p:cNvPr id="3" name="Content Placeholder 2"/>
          <p:cNvSpPr>
            <a:spLocks noGrp="1"/>
          </p:cNvSpPr>
          <p:nvPr>
            <p:ph idx="1"/>
          </p:nvPr>
        </p:nvSpPr>
        <p:spPr>
          <a:xfrm>
            <a:off x="4543720" y="1280123"/>
            <a:ext cx="7060676" cy="4328825"/>
          </a:xfrm>
        </p:spPr>
        <p:txBody>
          <a:bodyPr>
            <a:normAutofit lnSpcReduction="10000"/>
          </a:bodyPr>
          <a:lstStyle/>
          <a:p>
            <a:pPr marL="457200" lvl="1" indent="0">
              <a:lnSpc>
                <a:spcPct val="110000"/>
              </a:lnSpc>
              <a:buNone/>
            </a:pPr>
            <a:r>
              <a:rPr lang="en-US" sz="2000" b="1" cap="none">
                <a:solidFill>
                  <a:schemeClr val="tx1">
                    <a:lumMod val="50000"/>
                    <a:lumOff val="50000"/>
                  </a:schemeClr>
                </a:solidFill>
              </a:rPr>
              <a:t>Encouraged to include additional guidance to clinicians identified as high prescribers to address clinical concerns around patient safety</a:t>
            </a:r>
          </a:p>
          <a:p>
            <a:pPr marL="457200" lvl="1" indent="0">
              <a:lnSpc>
                <a:spcPct val="110000"/>
              </a:lnSpc>
              <a:buNone/>
            </a:pPr>
            <a:endParaRPr lang="en-US" sz="600" b="1" cap="none">
              <a:solidFill>
                <a:schemeClr val="tx1">
                  <a:lumMod val="50000"/>
                  <a:lumOff val="50000"/>
                </a:schemeClr>
              </a:solidFill>
            </a:endParaRPr>
          </a:p>
          <a:p>
            <a:pPr lvl="1">
              <a:lnSpc>
                <a:spcPct val="110000"/>
              </a:lnSpc>
              <a:buClr>
                <a:schemeClr val="tx1">
                  <a:lumMod val="50000"/>
                  <a:lumOff val="50000"/>
                </a:schemeClr>
              </a:buClr>
            </a:pPr>
            <a:r>
              <a:rPr lang="en-US" sz="2000" cap="none">
                <a:solidFill>
                  <a:schemeClr val="tx1">
                    <a:lumMod val="50000"/>
                    <a:lumOff val="50000"/>
                  </a:schemeClr>
                </a:solidFill>
              </a:rPr>
              <a:t>Providers abruptly stopping opioid prescriptions</a:t>
            </a:r>
          </a:p>
          <a:p>
            <a:pPr lvl="1">
              <a:lnSpc>
                <a:spcPct val="110000"/>
              </a:lnSpc>
              <a:buClr>
                <a:schemeClr val="tx1">
                  <a:lumMod val="50000"/>
                  <a:lumOff val="50000"/>
                </a:schemeClr>
              </a:buClr>
            </a:pPr>
            <a:r>
              <a:rPr lang="en-US" sz="2000" cap="none">
                <a:solidFill>
                  <a:schemeClr val="tx1">
                    <a:lumMod val="50000"/>
                    <a:lumOff val="50000"/>
                  </a:schemeClr>
                </a:solidFill>
              </a:rPr>
              <a:t>Fast tapering </a:t>
            </a:r>
            <a:r>
              <a:rPr lang="en-US" sz="1600" cap="none">
                <a:solidFill>
                  <a:schemeClr val="tx1">
                    <a:lumMod val="50000"/>
                    <a:lumOff val="50000"/>
                  </a:schemeClr>
                </a:solidFill>
              </a:rPr>
              <a:t>(for example, greater than 10% decrease per week)</a:t>
            </a:r>
          </a:p>
          <a:p>
            <a:pPr lvl="1">
              <a:lnSpc>
                <a:spcPct val="110000"/>
              </a:lnSpc>
              <a:buClr>
                <a:schemeClr val="tx1">
                  <a:lumMod val="50000"/>
                  <a:lumOff val="50000"/>
                </a:schemeClr>
              </a:buClr>
            </a:pPr>
            <a:r>
              <a:rPr lang="en-US" sz="2000" cap="none">
                <a:solidFill>
                  <a:schemeClr val="tx1">
                    <a:lumMod val="50000"/>
                    <a:lumOff val="50000"/>
                  </a:schemeClr>
                </a:solidFill>
              </a:rPr>
              <a:t>Patients being dropped from care (directly)</a:t>
            </a:r>
          </a:p>
          <a:p>
            <a:pPr lvl="1">
              <a:lnSpc>
                <a:spcPct val="110000"/>
              </a:lnSpc>
              <a:buClr>
                <a:schemeClr val="tx1">
                  <a:lumMod val="50000"/>
                  <a:lumOff val="50000"/>
                </a:schemeClr>
              </a:buClr>
            </a:pPr>
            <a:r>
              <a:rPr lang="en-US" sz="2000" cap="none">
                <a:solidFill>
                  <a:schemeClr val="tx1">
                    <a:lumMod val="50000"/>
                    <a:lumOff val="50000"/>
                  </a:schemeClr>
                </a:solidFill>
              </a:rPr>
              <a:t>Patients being dropped from care (indirectly) such as a primary care provider making a referral to pain specialist, but pain specialist not available in the network</a:t>
            </a:r>
          </a:p>
          <a:p>
            <a:pPr lvl="1">
              <a:lnSpc>
                <a:spcPct val="110000"/>
              </a:lnSpc>
              <a:buClr>
                <a:schemeClr val="tx1">
                  <a:lumMod val="50000"/>
                  <a:lumOff val="50000"/>
                </a:schemeClr>
              </a:buClr>
            </a:pPr>
            <a:r>
              <a:rPr lang="en-US" sz="2000" cap="none">
                <a:solidFill>
                  <a:schemeClr val="tx1">
                    <a:lumMod val="50000"/>
                    <a:lumOff val="50000"/>
                  </a:schemeClr>
                </a:solidFill>
              </a:rPr>
              <a:t>Chronic pain not be managed and negative impact on patient’s function (</a:t>
            </a:r>
            <a:r>
              <a:rPr lang="en-US" sz="2000" cap="none" err="1">
                <a:solidFill>
                  <a:schemeClr val="tx1">
                    <a:lumMod val="50000"/>
                    <a:lumOff val="50000"/>
                  </a:schemeClr>
                </a:solidFill>
              </a:rPr>
              <a:t>i.E.</a:t>
            </a:r>
            <a:r>
              <a:rPr lang="en-US" sz="2000" cap="none">
                <a:solidFill>
                  <a:schemeClr val="tx1">
                    <a:lumMod val="50000"/>
                    <a:lumOff val="50000"/>
                  </a:schemeClr>
                </a:solidFill>
              </a:rPr>
              <a:t>, PEG scale); illicit drug use (starting, resuming, or increasing); and suicide</a:t>
            </a:r>
          </a:p>
          <a:p>
            <a:pPr lvl="1">
              <a:lnSpc>
                <a:spcPct val="110000"/>
              </a:lnSpc>
            </a:pPr>
            <a:endParaRPr lang="en-US" sz="1400"/>
          </a:p>
        </p:txBody>
      </p:sp>
      <p:pic>
        <p:nvPicPr>
          <p:cNvPr id="4" name="Picture 4">
            <a:extLst>
              <a:ext uri="{FF2B5EF4-FFF2-40B4-BE49-F238E27FC236}">
                <a16:creationId xmlns:a16="http://schemas.microsoft.com/office/drawing/2014/main" id="{8759A2AC-9FF0-4E98-BA89-46869EC646B7}"/>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31791" r="39305"/>
          <a:stretch/>
        </p:blipFill>
        <p:spPr>
          <a:xfrm>
            <a:off x="20" y="10"/>
            <a:ext cx="4024741" cy="6857990"/>
          </a:xfrm>
          <a:prstGeom prst="rect">
            <a:avLst/>
          </a:prstGeom>
        </p:spPr>
      </p:pic>
    </p:spTree>
    <p:extLst>
      <p:ext uri="{BB962C8B-B14F-4D97-AF65-F5344CB8AC3E}">
        <p14:creationId xmlns:p14="http://schemas.microsoft.com/office/powerpoint/2010/main" val="2030110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113" name="Rectangle 112">
            <a:extLst>
              <a:ext uri="{FF2B5EF4-FFF2-40B4-BE49-F238E27FC236}">
                <a16:creationId xmlns:a16="http://schemas.microsoft.com/office/drawing/2014/main" id="{48FE65CB-EFD8-497D-A30A-093E20EACB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5" name="Picture 114">
            <a:extLst>
              <a:ext uri="{FF2B5EF4-FFF2-40B4-BE49-F238E27FC236}">
                <a16:creationId xmlns:a16="http://schemas.microsoft.com/office/drawing/2014/main" id="{E3265C2A-0A58-43AD-A406-8F4478E2875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a:extLst>
              <a:ext uri="{FF2B5EF4-FFF2-40B4-BE49-F238E27FC236}">
                <a16:creationId xmlns:a16="http://schemas.microsoft.com/office/drawing/2014/main" id="{13599B24-3230-49AE-A967-AA3D7C99C95D}"/>
              </a:ext>
            </a:extLst>
          </p:cNvPr>
          <p:cNvSpPr txBox="1">
            <a:spLocks/>
          </p:cNvSpPr>
          <p:nvPr/>
        </p:nvSpPr>
        <p:spPr>
          <a:xfrm>
            <a:off x="0" y="225287"/>
            <a:ext cx="12192000" cy="124744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sz="4000">
                <a:solidFill>
                  <a:schemeClr val="tx1">
                    <a:lumMod val="50000"/>
                    <a:lumOff val="50000"/>
                  </a:schemeClr>
                </a:solidFill>
              </a:rPr>
              <a:t>Data Dashboard update &amp; Demo</a:t>
            </a:r>
          </a:p>
        </p:txBody>
      </p:sp>
      <p:pic>
        <p:nvPicPr>
          <p:cNvPr id="4" name="Picture 3" descr="Chart, line chart&#10;&#10;Description automatically generated">
            <a:extLst>
              <a:ext uri="{FF2B5EF4-FFF2-40B4-BE49-F238E27FC236}">
                <a16:creationId xmlns:a16="http://schemas.microsoft.com/office/drawing/2014/main" id="{74D8B889-514F-41A2-936F-15ECEC27B651}"/>
              </a:ext>
            </a:extLst>
          </p:cNvPr>
          <p:cNvPicPr>
            <a:picLocks noChangeAspect="1"/>
          </p:cNvPicPr>
          <p:nvPr/>
        </p:nvPicPr>
        <p:blipFill>
          <a:blip r:embed="rId4"/>
          <a:stretch>
            <a:fillRect/>
          </a:stretch>
        </p:blipFill>
        <p:spPr>
          <a:xfrm>
            <a:off x="2178504" y="1189652"/>
            <a:ext cx="7830893" cy="5372048"/>
          </a:xfrm>
          <a:prstGeom prst="rect">
            <a:avLst/>
          </a:prstGeom>
          <a:ln w="15875">
            <a:solidFill>
              <a:schemeClr val="tx1">
                <a:lumMod val="50000"/>
                <a:lumOff val="50000"/>
              </a:schemeClr>
            </a:solidFill>
          </a:ln>
        </p:spPr>
      </p:pic>
    </p:spTree>
    <p:extLst>
      <p:ext uri="{BB962C8B-B14F-4D97-AF65-F5344CB8AC3E}">
        <p14:creationId xmlns:p14="http://schemas.microsoft.com/office/powerpoint/2010/main" val="2838963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6402BA-E4F4-1747-B4B7-6739C24BBD5D}"/>
              </a:ext>
            </a:extLst>
          </p:cNvPr>
          <p:cNvSpPr>
            <a:spLocks noGrp="1"/>
          </p:cNvSpPr>
          <p:nvPr>
            <p:ph type="title"/>
          </p:nvPr>
        </p:nvSpPr>
        <p:spPr>
          <a:xfrm>
            <a:off x="604003" y="262560"/>
            <a:ext cx="10981189" cy="886026"/>
          </a:xfrm>
        </p:spPr>
        <p:txBody>
          <a:bodyPr>
            <a:normAutofit/>
          </a:bodyPr>
          <a:lstStyle/>
          <a:p>
            <a:r>
              <a:rPr lang="en-US" sz="4000">
                <a:solidFill>
                  <a:schemeClr val="tx1">
                    <a:lumMod val="50000"/>
                    <a:lumOff val="50000"/>
                  </a:schemeClr>
                </a:solidFill>
              </a:rPr>
              <a:t>Housekeeping: Connect to Computer</a:t>
            </a:r>
          </a:p>
        </p:txBody>
      </p:sp>
      <p:sp>
        <p:nvSpPr>
          <p:cNvPr id="5" name="Content Placeholder 4">
            <a:extLst>
              <a:ext uri="{FF2B5EF4-FFF2-40B4-BE49-F238E27FC236}">
                <a16:creationId xmlns:a16="http://schemas.microsoft.com/office/drawing/2014/main" id="{25616B5E-56C5-0B4F-AC22-979098122BE6}"/>
              </a:ext>
            </a:extLst>
          </p:cNvPr>
          <p:cNvSpPr>
            <a:spLocks noGrp="1"/>
          </p:cNvSpPr>
          <p:nvPr>
            <p:ph type="body" sz="quarter" idx="4294967295"/>
          </p:nvPr>
        </p:nvSpPr>
        <p:spPr>
          <a:xfrm>
            <a:off x="1090569" y="1797899"/>
            <a:ext cx="10041622" cy="3672775"/>
          </a:xfrm>
          <a:prstGeom prst="rect">
            <a:avLst/>
          </a:prstGeom>
        </p:spPr>
        <p:txBody>
          <a:bodyPr>
            <a:noAutofit/>
          </a:bodyPr>
          <a:lstStyle/>
          <a:p>
            <a:pPr marL="0" indent="0" algn="ctr">
              <a:buNone/>
            </a:pPr>
            <a:r>
              <a:rPr lang="en-US" cap="none">
                <a:solidFill>
                  <a:schemeClr val="tx1">
                    <a:lumMod val="50000"/>
                    <a:lumOff val="50000"/>
                  </a:schemeClr>
                </a:solidFill>
                <a:latin typeface="+mj-lt"/>
                <a:cs typeface="Calibri" panose="020F0502020204030204" pitchFamily="34" charset="0"/>
              </a:rPr>
              <a:t>Join using </a:t>
            </a:r>
            <a:r>
              <a:rPr lang="en-US" b="1" cap="none">
                <a:solidFill>
                  <a:schemeClr val="tx1">
                    <a:lumMod val="50000"/>
                    <a:lumOff val="50000"/>
                  </a:schemeClr>
                </a:solidFill>
                <a:latin typeface="+mj-lt"/>
                <a:cs typeface="Calibri" panose="020F0502020204030204" pitchFamily="34" charset="0"/>
              </a:rPr>
              <a:t>computer audio </a:t>
            </a:r>
            <a:r>
              <a:rPr lang="en-US" cap="none">
                <a:solidFill>
                  <a:schemeClr val="tx1">
                    <a:lumMod val="50000"/>
                    <a:lumOff val="50000"/>
                  </a:schemeClr>
                </a:solidFill>
                <a:latin typeface="+mj-lt"/>
                <a:cs typeface="Calibri" panose="020F0502020204030204" pitchFamily="34" charset="0"/>
              </a:rPr>
              <a:t>and a plug-in headset or computer speakers</a:t>
            </a:r>
          </a:p>
          <a:p>
            <a:pPr lvl="1"/>
            <a:endParaRPr lang="en-US" b="1">
              <a:latin typeface="Calibri" panose="020F0502020204030204" pitchFamily="34" charset="0"/>
              <a:cs typeface="Calibri" panose="020F0502020204030204" pitchFamily="34" charset="0"/>
            </a:endParaRPr>
          </a:p>
          <a:p>
            <a:pPr lvl="1"/>
            <a:endParaRPr lang="en-US" b="1">
              <a:latin typeface="Calibri" panose="020F0502020204030204" pitchFamily="34" charset="0"/>
              <a:cs typeface="Calibri" panose="020F0502020204030204" pitchFamily="34" charset="0"/>
            </a:endParaRPr>
          </a:p>
          <a:p>
            <a:pPr lvl="1"/>
            <a:endParaRPr lang="en-US" b="1">
              <a:latin typeface="Calibri" panose="020F0502020204030204" pitchFamily="34" charset="0"/>
              <a:cs typeface="Calibri" panose="020F0502020204030204" pitchFamily="34" charset="0"/>
            </a:endParaRPr>
          </a:p>
          <a:p>
            <a:pPr lvl="1"/>
            <a:endParaRPr lang="en-US" b="1">
              <a:latin typeface="Calibri" panose="020F0502020204030204" pitchFamily="34" charset="0"/>
              <a:cs typeface="Calibri" panose="020F0502020204030204" pitchFamily="34" charset="0"/>
            </a:endParaRPr>
          </a:p>
          <a:p>
            <a:pPr lvl="1"/>
            <a:endParaRPr lang="en-US" b="1">
              <a:latin typeface="Calibri" panose="020F0502020204030204" pitchFamily="34" charset="0"/>
              <a:cs typeface="Calibri" panose="020F0502020204030204" pitchFamily="34" charset="0"/>
            </a:endParaRPr>
          </a:p>
          <a:p>
            <a:pPr lvl="1"/>
            <a:endParaRPr lang="en-US" b="1">
              <a:latin typeface="Calibri" panose="020F0502020204030204" pitchFamily="34" charset="0"/>
              <a:cs typeface="Calibri" panose="020F0502020204030204" pitchFamily="34" charset="0"/>
            </a:endParaRPr>
          </a:p>
          <a:p>
            <a:endParaRPr lang="en-US">
              <a:latin typeface="Calibri" panose="020F0502020204030204" pitchFamily="34" charset="0"/>
              <a:cs typeface="Calibri" panose="020F0502020204030204" pitchFamily="34" charset="0"/>
            </a:endParaRPr>
          </a:p>
          <a:p>
            <a:pPr marL="0" indent="0">
              <a:buNone/>
            </a:pPr>
            <a:endParaRPr lang="en-US">
              <a:latin typeface="Calibri" panose="020F0502020204030204" pitchFamily="34" charset="0"/>
            </a:endParaRPr>
          </a:p>
          <a:p>
            <a:endParaRPr lang="en-US"/>
          </a:p>
        </p:txBody>
      </p:sp>
      <p:sp>
        <p:nvSpPr>
          <p:cNvPr id="6" name="Slide Number Placeholder 3">
            <a:extLst>
              <a:ext uri="{FF2B5EF4-FFF2-40B4-BE49-F238E27FC236}">
                <a16:creationId xmlns:a16="http://schemas.microsoft.com/office/drawing/2014/main" id="{AAF1B0D4-D166-3748-B24E-ED8F36A43DAA}"/>
              </a:ext>
            </a:extLst>
          </p:cNvPr>
          <p:cNvSpPr>
            <a:spLocks noGrp="1"/>
          </p:cNvSpPr>
          <p:nvPr>
            <p:ph type="sldNum" sz="quarter" idx="12"/>
          </p:nvPr>
        </p:nvSpPr>
        <p:spPr/>
        <p:txBody>
          <a:bodyPr/>
          <a:lstStyle/>
          <a:p>
            <a:fld id="{6BDFEF32-6890-4AF3-A4F4-AB34E4DD9F05}" type="slidenum">
              <a:rPr lang="en-US" smtClean="0"/>
              <a:pPr/>
              <a:t>2</a:t>
            </a:fld>
            <a:endParaRPr lang="en-US"/>
          </a:p>
        </p:txBody>
      </p:sp>
      <p:pic>
        <p:nvPicPr>
          <p:cNvPr id="7" name="Picture 6"/>
          <p:cNvPicPr/>
          <p:nvPr/>
        </p:nvPicPr>
        <p:blipFill>
          <a:blip r:embed="rId4"/>
          <a:stretch>
            <a:fillRect/>
          </a:stretch>
        </p:blipFill>
        <p:spPr>
          <a:xfrm>
            <a:off x="5768480" y="5329207"/>
            <a:ext cx="685800" cy="442913"/>
          </a:xfrm>
          <a:prstGeom prst="rect">
            <a:avLst/>
          </a:prstGeom>
        </p:spPr>
      </p:pic>
      <p:pic>
        <p:nvPicPr>
          <p:cNvPr id="8" name="Picture 7"/>
          <p:cNvPicPr/>
          <p:nvPr/>
        </p:nvPicPr>
        <p:blipFill rotWithShape="1">
          <a:blip r:embed="rId5"/>
          <a:srcRect l="701" b="3384"/>
          <a:stretch/>
        </p:blipFill>
        <p:spPr>
          <a:xfrm>
            <a:off x="4027565" y="2560774"/>
            <a:ext cx="4134067" cy="2466987"/>
          </a:xfrm>
          <a:prstGeom prst="rect">
            <a:avLst/>
          </a:prstGeom>
        </p:spPr>
      </p:pic>
    </p:spTree>
    <p:custDataLst>
      <p:tags r:id="rId1"/>
    </p:custDataLst>
    <p:extLst>
      <p:ext uri="{BB962C8B-B14F-4D97-AF65-F5344CB8AC3E}">
        <p14:creationId xmlns:p14="http://schemas.microsoft.com/office/powerpoint/2010/main" val="1829223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B16BFD8-CF3E-495A-A4B6-87BB0FC2B2DC}"/>
              </a:ext>
            </a:extLst>
          </p:cNvPr>
          <p:cNvGraphicFramePr/>
          <p:nvPr>
            <p:extLst>
              <p:ext uri="{D42A27DB-BD31-4B8C-83A1-F6EECF244321}">
                <p14:modId xmlns:p14="http://schemas.microsoft.com/office/powerpoint/2010/main" val="2093303237"/>
              </p:ext>
            </p:extLst>
          </p:nvPr>
        </p:nvGraphicFramePr>
        <p:xfrm>
          <a:off x="1088971" y="1736419"/>
          <a:ext cx="10034658" cy="33851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 Placeholder 3">
            <a:extLst>
              <a:ext uri="{FF2B5EF4-FFF2-40B4-BE49-F238E27FC236}">
                <a16:creationId xmlns:a16="http://schemas.microsoft.com/office/drawing/2014/main" id="{7DA59785-723E-4D79-A9AC-EA78ED55DDEC}"/>
              </a:ext>
            </a:extLst>
          </p:cNvPr>
          <p:cNvSpPr>
            <a:spLocks noGrp="1"/>
          </p:cNvSpPr>
          <p:nvPr>
            <p:ph type="body" sz="half" idx="2"/>
          </p:nvPr>
        </p:nvSpPr>
        <p:spPr>
          <a:xfrm>
            <a:off x="0" y="254524"/>
            <a:ext cx="12192000" cy="1348034"/>
          </a:xfrm>
        </p:spPr>
        <p:txBody>
          <a:bodyPr>
            <a:normAutofit/>
          </a:bodyPr>
          <a:lstStyle/>
          <a:p>
            <a:r>
              <a:rPr lang="en-US" sz="4000">
                <a:solidFill>
                  <a:schemeClr val="tx1">
                    <a:lumMod val="50000"/>
                    <a:lumOff val="50000"/>
                  </a:schemeClr>
                </a:solidFill>
              </a:rPr>
              <a:t>OUTREACH PLAN</a:t>
            </a:r>
          </a:p>
        </p:txBody>
      </p:sp>
    </p:spTree>
    <p:extLst>
      <p:ext uri="{BB962C8B-B14F-4D97-AF65-F5344CB8AC3E}">
        <p14:creationId xmlns:p14="http://schemas.microsoft.com/office/powerpoint/2010/main" val="2336740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B2B72-EB44-4428-96AA-8636E4A4ADFD}"/>
              </a:ext>
            </a:extLst>
          </p:cNvPr>
          <p:cNvSpPr>
            <a:spLocks noGrp="1"/>
          </p:cNvSpPr>
          <p:nvPr>
            <p:ph type="title"/>
          </p:nvPr>
        </p:nvSpPr>
        <p:spPr>
          <a:xfrm>
            <a:off x="509048" y="1159497"/>
            <a:ext cx="3733014" cy="4562573"/>
          </a:xfrm>
        </p:spPr>
        <p:txBody>
          <a:bodyPr vert="horz" lIns="91440" tIns="45720" rIns="91440" bIns="45720" rtlCol="0" anchor="ctr">
            <a:noAutofit/>
          </a:bodyPr>
          <a:lstStyle/>
          <a:p>
            <a:r>
              <a:rPr lang="en-US" sz="4000">
                <a:solidFill>
                  <a:schemeClr val="tx1">
                    <a:lumMod val="50000"/>
                    <a:lumOff val="50000"/>
                  </a:schemeClr>
                </a:solidFill>
              </a:rPr>
              <a:t>OPEN DISCUSSION</a:t>
            </a:r>
            <a:br>
              <a:rPr lang="en-US" sz="4000">
                <a:solidFill>
                  <a:schemeClr val="tx1">
                    <a:lumMod val="50000"/>
                    <a:lumOff val="50000"/>
                  </a:schemeClr>
                </a:solidFill>
              </a:rPr>
            </a:br>
            <a:br>
              <a:rPr lang="en-US" sz="4000">
                <a:solidFill>
                  <a:schemeClr val="tx1">
                    <a:lumMod val="50000"/>
                    <a:lumOff val="50000"/>
                  </a:schemeClr>
                </a:solidFill>
              </a:rPr>
            </a:br>
            <a:r>
              <a:rPr lang="en-US" sz="4000">
                <a:solidFill>
                  <a:schemeClr val="tx1">
                    <a:lumMod val="50000"/>
                    <a:lumOff val="50000"/>
                  </a:schemeClr>
                </a:solidFill>
              </a:rPr>
              <a:t>&amp;</a:t>
            </a:r>
            <a:br>
              <a:rPr lang="en-US" sz="4000">
                <a:solidFill>
                  <a:schemeClr val="tx1">
                    <a:lumMod val="50000"/>
                    <a:lumOff val="50000"/>
                  </a:schemeClr>
                </a:solidFill>
              </a:rPr>
            </a:br>
            <a:br>
              <a:rPr lang="en-US" sz="4000">
                <a:solidFill>
                  <a:schemeClr val="tx1">
                    <a:lumMod val="50000"/>
                    <a:lumOff val="50000"/>
                  </a:schemeClr>
                </a:solidFill>
              </a:rPr>
            </a:br>
            <a:r>
              <a:rPr lang="en-US" sz="4000">
                <a:solidFill>
                  <a:schemeClr val="tx1">
                    <a:lumMod val="50000"/>
                    <a:lumOff val="50000"/>
                  </a:schemeClr>
                </a:solidFill>
              </a:rPr>
              <a:t>adjournment</a:t>
            </a:r>
          </a:p>
        </p:txBody>
      </p:sp>
      <p:sp>
        <p:nvSpPr>
          <p:cNvPr id="3" name="Picture Placeholder 2">
            <a:extLst>
              <a:ext uri="{FF2B5EF4-FFF2-40B4-BE49-F238E27FC236}">
                <a16:creationId xmlns:a16="http://schemas.microsoft.com/office/drawing/2014/main" id="{5EA89B11-2814-4613-93B9-C3FCF4A290C8}"/>
              </a:ext>
            </a:extLst>
          </p:cNvPr>
          <p:cNvSpPr>
            <a:spLocks noGrp="1"/>
          </p:cNvSpPr>
          <p:nvPr>
            <p:ph type="pic" idx="1"/>
          </p:nvPr>
        </p:nvSpPr>
        <p:spPr/>
      </p:sp>
      <p:pic>
        <p:nvPicPr>
          <p:cNvPr id="4" name="Picture 4" descr="Positive doctor in medical uniform talking on cellphone in ...">
            <a:extLst>
              <a:ext uri="{FF2B5EF4-FFF2-40B4-BE49-F238E27FC236}">
                <a16:creationId xmlns:a16="http://schemas.microsoft.com/office/drawing/2014/main" id="{11E9A496-98D8-4069-9FF1-DF6C6BDBE962}"/>
              </a:ext>
            </a:extLst>
          </p:cNvPr>
          <p:cNvPicPr>
            <a:picLocks noChangeAspect="1"/>
          </p:cNvPicPr>
          <p:nvPr/>
        </p:nvPicPr>
        <p:blipFill rotWithShape="1">
          <a:blip r:embed="rId3"/>
          <a:srcRect l="8477" r="18726" b="-1"/>
          <a:stretch/>
        </p:blipFill>
        <p:spPr>
          <a:xfrm>
            <a:off x="4712842" y="10"/>
            <a:ext cx="7479157" cy="6857990"/>
          </a:xfrm>
          <a:prstGeom prst="rect">
            <a:avLst/>
          </a:prstGeom>
          <a:ln w="22225">
            <a:solidFill>
              <a:schemeClr val="tx1">
                <a:lumMod val="50000"/>
                <a:lumOff val="50000"/>
              </a:schemeClr>
            </a:solidFill>
          </a:ln>
        </p:spPr>
      </p:pic>
    </p:spTree>
    <p:extLst>
      <p:ext uri="{BB962C8B-B14F-4D97-AF65-F5344CB8AC3E}">
        <p14:creationId xmlns:p14="http://schemas.microsoft.com/office/powerpoint/2010/main" val="3069036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64243-4F5E-4B2D-A9FA-138FAC915061}"/>
              </a:ext>
            </a:extLst>
          </p:cNvPr>
          <p:cNvSpPr>
            <a:spLocks noGrp="1"/>
          </p:cNvSpPr>
          <p:nvPr>
            <p:ph type="title"/>
          </p:nvPr>
        </p:nvSpPr>
        <p:spPr>
          <a:xfrm>
            <a:off x="1519805" y="317711"/>
            <a:ext cx="9152389" cy="892073"/>
          </a:xfrm>
        </p:spPr>
        <p:txBody>
          <a:bodyPr>
            <a:normAutofit/>
          </a:bodyPr>
          <a:lstStyle/>
          <a:p>
            <a:r>
              <a:rPr lang="en-US" sz="4000">
                <a:solidFill>
                  <a:schemeClr val="tx1">
                    <a:lumMod val="50000"/>
                    <a:lumOff val="50000"/>
                  </a:schemeClr>
                </a:solidFill>
              </a:rPr>
              <a:t>Housekeeping: Phone and Video</a:t>
            </a:r>
          </a:p>
        </p:txBody>
      </p:sp>
      <p:sp>
        <p:nvSpPr>
          <p:cNvPr id="4" name="Slide Number Placeholder 3">
            <a:extLst>
              <a:ext uri="{FF2B5EF4-FFF2-40B4-BE49-F238E27FC236}">
                <a16:creationId xmlns:a16="http://schemas.microsoft.com/office/drawing/2014/main" id="{1A413063-8BB0-4A42-A9BB-FBBCD0CB1959}"/>
              </a:ext>
            </a:extLst>
          </p:cNvPr>
          <p:cNvSpPr>
            <a:spLocks noGrp="1"/>
          </p:cNvSpPr>
          <p:nvPr>
            <p:ph type="sldNum" sz="quarter" idx="12"/>
          </p:nvPr>
        </p:nvSpPr>
        <p:spPr/>
        <p:txBody>
          <a:bodyPr/>
          <a:lstStyle/>
          <a:p>
            <a:fld id="{6BDFEF32-6890-4AF3-A4F4-AB34E4DD9F05}" type="slidenum">
              <a:rPr lang="en-US" smtClean="0"/>
              <a:pPr/>
              <a:t>3</a:t>
            </a:fld>
            <a:endParaRPr lang="en-US"/>
          </a:p>
        </p:txBody>
      </p:sp>
      <p:pic>
        <p:nvPicPr>
          <p:cNvPr id="18" name="Picture 17"/>
          <p:cNvPicPr/>
          <p:nvPr/>
        </p:nvPicPr>
        <p:blipFill rotWithShape="1">
          <a:blip r:embed="rId4"/>
          <a:srcRect r="24633"/>
          <a:stretch/>
        </p:blipFill>
        <p:spPr>
          <a:xfrm>
            <a:off x="8122625" y="4980564"/>
            <a:ext cx="1905228" cy="624109"/>
          </a:xfrm>
          <a:prstGeom prst="rect">
            <a:avLst/>
          </a:prstGeom>
        </p:spPr>
      </p:pic>
      <p:grpSp>
        <p:nvGrpSpPr>
          <p:cNvPr id="6" name="Group 5"/>
          <p:cNvGrpSpPr/>
          <p:nvPr/>
        </p:nvGrpSpPr>
        <p:grpSpPr>
          <a:xfrm>
            <a:off x="7026920" y="1843950"/>
            <a:ext cx="3686651" cy="2871788"/>
            <a:chOff x="7251107" y="1315780"/>
            <a:chExt cx="4915535" cy="3829050"/>
          </a:xfrm>
        </p:grpSpPr>
        <p:pic>
          <p:nvPicPr>
            <p:cNvPr id="21" name="Picture 20"/>
            <p:cNvPicPr/>
            <p:nvPr/>
          </p:nvPicPr>
          <p:blipFill>
            <a:blip r:embed="rId5"/>
            <a:stretch>
              <a:fillRect/>
            </a:stretch>
          </p:blipFill>
          <p:spPr>
            <a:xfrm>
              <a:off x="7251107" y="1315780"/>
              <a:ext cx="4915535" cy="3829050"/>
            </a:xfrm>
            <a:prstGeom prst="rect">
              <a:avLst/>
            </a:prstGeom>
          </p:spPr>
        </p:pic>
        <p:sp>
          <p:nvSpPr>
            <p:cNvPr id="3" name="TextBox 2"/>
            <p:cNvSpPr txBox="1"/>
            <p:nvPr/>
          </p:nvSpPr>
          <p:spPr>
            <a:xfrm>
              <a:off x="9173028" y="2527577"/>
              <a:ext cx="2006600" cy="1231106"/>
            </a:xfrm>
            <a:prstGeom prst="rect">
              <a:avLst/>
            </a:prstGeom>
            <a:solidFill>
              <a:schemeClr val="bg1"/>
            </a:solidFill>
          </p:spPr>
          <p:txBody>
            <a:bodyPr wrap="square" rtlCol="0">
              <a:spAutoFit/>
            </a:bodyPr>
            <a:lstStyle/>
            <a:p>
              <a:r>
                <a:rPr lang="en-US" sz="1350"/>
                <a:t>+1 xxx-xxx-</a:t>
              </a:r>
              <a:r>
                <a:rPr lang="en-US" sz="1350" err="1"/>
                <a:t>xxxx</a:t>
              </a:r>
              <a:endParaRPr lang="en-US" sz="1350"/>
            </a:p>
            <a:p>
              <a:r>
                <a:rPr lang="en-US" sz="1350"/>
                <a:t>+1 xxx-xxx-</a:t>
              </a:r>
              <a:r>
                <a:rPr lang="en-US" sz="1350" err="1"/>
                <a:t>xxxx</a:t>
              </a:r>
              <a:endParaRPr lang="en-US" sz="1350"/>
            </a:p>
            <a:p>
              <a:r>
                <a:rPr lang="en-US" sz="1350"/>
                <a:t>+1 xxx-xxx-</a:t>
              </a:r>
              <a:r>
                <a:rPr lang="en-US" sz="1350" err="1"/>
                <a:t>xxxx</a:t>
              </a:r>
              <a:endParaRPr lang="en-US" sz="1350"/>
            </a:p>
            <a:p>
              <a:r>
                <a:rPr lang="en-US" sz="1350"/>
                <a:t>+1 xxx-xxx-</a:t>
              </a:r>
              <a:r>
                <a:rPr lang="en-US" sz="1350" err="1"/>
                <a:t>xxxx</a:t>
              </a:r>
              <a:endParaRPr lang="en-US" sz="1350"/>
            </a:p>
          </p:txBody>
        </p:sp>
        <p:sp>
          <p:nvSpPr>
            <p:cNvPr id="5" name="TextBox 4"/>
            <p:cNvSpPr txBox="1"/>
            <p:nvPr/>
          </p:nvSpPr>
          <p:spPr>
            <a:xfrm>
              <a:off x="9191171" y="3779668"/>
              <a:ext cx="1582057" cy="400109"/>
            </a:xfrm>
            <a:prstGeom prst="rect">
              <a:avLst/>
            </a:prstGeom>
            <a:solidFill>
              <a:schemeClr val="bg1"/>
            </a:solidFill>
          </p:spPr>
          <p:txBody>
            <a:bodyPr wrap="square" rtlCol="0">
              <a:spAutoFit/>
            </a:bodyPr>
            <a:lstStyle/>
            <a:p>
              <a:r>
                <a:rPr lang="en-US" sz="1350"/>
                <a:t>xxx </a:t>
              </a:r>
              <a:r>
                <a:rPr lang="en-US" sz="1350" err="1"/>
                <a:t>xxx</a:t>
              </a:r>
              <a:r>
                <a:rPr lang="en-US" sz="1350"/>
                <a:t> </a:t>
              </a:r>
              <a:r>
                <a:rPr lang="en-US" sz="1350" err="1"/>
                <a:t>xxxx</a:t>
              </a:r>
              <a:endParaRPr lang="en-US" sz="1350"/>
            </a:p>
          </p:txBody>
        </p:sp>
        <p:sp>
          <p:nvSpPr>
            <p:cNvPr id="22" name="TextBox 21"/>
            <p:cNvSpPr txBox="1"/>
            <p:nvPr/>
          </p:nvSpPr>
          <p:spPr>
            <a:xfrm>
              <a:off x="9191171" y="4097080"/>
              <a:ext cx="1582057" cy="400109"/>
            </a:xfrm>
            <a:prstGeom prst="rect">
              <a:avLst/>
            </a:prstGeom>
            <a:solidFill>
              <a:schemeClr val="bg1"/>
            </a:solidFill>
          </p:spPr>
          <p:txBody>
            <a:bodyPr wrap="square" rtlCol="0">
              <a:spAutoFit/>
            </a:bodyPr>
            <a:lstStyle/>
            <a:p>
              <a:r>
                <a:rPr lang="en-US" sz="1350" b="1" err="1"/>
                <a:t>xxxxxx</a:t>
              </a:r>
              <a:endParaRPr lang="en-US" sz="1350" b="1"/>
            </a:p>
          </p:txBody>
        </p:sp>
      </p:grpSp>
      <p:sp>
        <p:nvSpPr>
          <p:cNvPr id="7" name="Rectangle 6"/>
          <p:cNvSpPr/>
          <p:nvPr/>
        </p:nvSpPr>
        <p:spPr>
          <a:xfrm>
            <a:off x="1501629" y="1843950"/>
            <a:ext cx="4435554" cy="3170099"/>
          </a:xfrm>
          <a:prstGeom prst="rect">
            <a:avLst/>
          </a:prstGeom>
        </p:spPr>
        <p:txBody>
          <a:bodyPr wrap="square">
            <a:spAutoFit/>
          </a:bodyPr>
          <a:lstStyle/>
          <a:p>
            <a:pPr marL="557213" lvl="1" indent="-214313">
              <a:buFont typeface="Arial" panose="020B0604020202020204" pitchFamily="34" charset="0"/>
              <a:buChar char="•"/>
            </a:pPr>
            <a:r>
              <a:rPr lang="en-US" sz="2000">
                <a:solidFill>
                  <a:schemeClr val="tx1">
                    <a:lumMod val="50000"/>
                    <a:lumOff val="50000"/>
                  </a:schemeClr>
                </a:solidFill>
                <a:cs typeface="Calibri" panose="020F0502020204030204" pitchFamily="34" charset="0"/>
              </a:rPr>
              <a:t>Join by </a:t>
            </a:r>
            <a:r>
              <a:rPr lang="en-US" sz="2000" b="1">
                <a:solidFill>
                  <a:schemeClr val="tx1">
                    <a:lumMod val="50000"/>
                    <a:lumOff val="50000"/>
                  </a:schemeClr>
                </a:solidFill>
                <a:cs typeface="Calibri" panose="020F0502020204030204" pitchFamily="34" charset="0"/>
              </a:rPr>
              <a:t>phone</a:t>
            </a:r>
            <a:r>
              <a:rPr lang="en-US" sz="2000">
                <a:solidFill>
                  <a:schemeClr val="tx1">
                    <a:lumMod val="50000"/>
                    <a:lumOff val="50000"/>
                  </a:schemeClr>
                </a:solidFill>
                <a:cs typeface="Calibri" panose="020F0502020204030204" pitchFamily="34" charset="0"/>
              </a:rPr>
              <a:t>: Click </a:t>
            </a:r>
            <a:r>
              <a:rPr lang="en-US" sz="2000" b="1">
                <a:solidFill>
                  <a:schemeClr val="tx1">
                    <a:lumMod val="50000"/>
                    <a:lumOff val="50000"/>
                  </a:schemeClr>
                </a:solidFill>
                <a:cs typeface="Calibri" panose="020F0502020204030204" pitchFamily="34" charset="0"/>
              </a:rPr>
              <a:t>Join Audio</a:t>
            </a:r>
            <a:r>
              <a:rPr lang="en-US" sz="2000">
                <a:solidFill>
                  <a:schemeClr val="tx1">
                    <a:lumMod val="50000"/>
                    <a:lumOff val="50000"/>
                  </a:schemeClr>
                </a:solidFill>
                <a:cs typeface="Calibri" panose="020F0502020204030204" pitchFamily="34" charset="0"/>
              </a:rPr>
              <a:t>, </a:t>
            </a:r>
            <a:r>
              <a:rPr lang="en-US" sz="2000" b="1">
                <a:solidFill>
                  <a:schemeClr val="tx1">
                    <a:lumMod val="50000"/>
                    <a:lumOff val="50000"/>
                  </a:schemeClr>
                </a:solidFill>
                <a:cs typeface="Calibri" panose="020F0502020204030204" pitchFamily="34" charset="0"/>
              </a:rPr>
              <a:t>Phone Call</a:t>
            </a:r>
            <a:r>
              <a:rPr lang="en-US" sz="2000">
                <a:solidFill>
                  <a:schemeClr val="tx1">
                    <a:lumMod val="50000"/>
                    <a:lumOff val="50000"/>
                  </a:schemeClr>
                </a:solidFill>
                <a:cs typeface="Calibri" panose="020F0502020204030204" pitchFamily="34" charset="0"/>
              </a:rPr>
              <a:t> tab, dial the desired phone number, </a:t>
            </a:r>
            <a:r>
              <a:rPr lang="en-US" sz="2000" b="1">
                <a:solidFill>
                  <a:schemeClr val="tx1">
                    <a:lumMod val="50000"/>
                    <a:lumOff val="50000"/>
                  </a:schemeClr>
                </a:solidFill>
                <a:cs typeface="Calibri" panose="020F0502020204030204" pitchFamily="34" charset="0"/>
              </a:rPr>
              <a:t>Enter Meeting ID </a:t>
            </a:r>
            <a:r>
              <a:rPr lang="en-US" sz="2000">
                <a:solidFill>
                  <a:schemeClr val="tx1">
                    <a:lumMod val="50000"/>
                    <a:lumOff val="50000"/>
                  </a:schemeClr>
                </a:solidFill>
                <a:cs typeface="Calibri" panose="020F0502020204030204" pitchFamily="34" charset="0"/>
              </a:rPr>
              <a:t>&amp; </a:t>
            </a:r>
            <a:r>
              <a:rPr lang="en-US" sz="2000" b="1">
                <a:solidFill>
                  <a:schemeClr val="tx1">
                    <a:lumMod val="50000"/>
                    <a:lumOff val="50000"/>
                  </a:schemeClr>
                </a:solidFill>
                <a:cs typeface="Calibri" panose="020F0502020204030204" pitchFamily="34" charset="0"/>
              </a:rPr>
              <a:t>Participant ID</a:t>
            </a:r>
            <a:endParaRPr lang="en-US" sz="2000">
              <a:solidFill>
                <a:schemeClr val="tx1">
                  <a:lumMod val="50000"/>
                  <a:lumOff val="50000"/>
                </a:schemeClr>
              </a:solidFill>
              <a:cs typeface="Calibri" panose="020F0502020204030204" pitchFamily="34" charset="0"/>
            </a:endParaRPr>
          </a:p>
          <a:p>
            <a:pPr marL="557213" lvl="1" indent="-214313">
              <a:buFont typeface="Arial" panose="020B0604020202020204" pitchFamily="34" charset="0"/>
              <a:buChar char="•"/>
            </a:pPr>
            <a:endParaRPr lang="en-US" sz="2000">
              <a:solidFill>
                <a:schemeClr val="tx1">
                  <a:lumMod val="50000"/>
                  <a:lumOff val="50000"/>
                </a:schemeClr>
              </a:solidFill>
              <a:cs typeface="Calibri" panose="020F0502020204030204" pitchFamily="34" charset="0"/>
            </a:endParaRPr>
          </a:p>
          <a:p>
            <a:pPr marL="557213" lvl="1" indent="-214313">
              <a:buFont typeface="Arial" panose="020B0604020202020204" pitchFamily="34" charset="0"/>
              <a:buChar char="•"/>
            </a:pPr>
            <a:r>
              <a:rPr lang="en-US" sz="2000">
                <a:solidFill>
                  <a:schemeClr val="tx1">
                    <a:lumMod val="50000"/>
                    <a:lumOff val="50000"/>
                  </a:schemeClr>
                </a:solidFill>
                <a:cs typeface="Calibri" panose="020F0502020204030204" pitchFamily="34" charset="0"/>
              </a:rPr>
              <a:t>You will begin muted. To </a:t>
            </a:r>
            <a:r>
              <a:rPr lang="en-US" sz="2000" b="1">
                <a:solidFill>
                  <a:schemeClr val="tx1">
                    <a:lumMod val="50000"/>
                    <a:lumOff val="50000"/>
                  </a:schemeClr>
                </a:solidFill>
                <a:cs typeface="Calibri" panose="020F0502020204030204" pitchFamily="34" charset="0"/>
              </a:rPr>
              <a:t>unmute/mute</a:t>
            </a:r>
            <a:r>
              <a:rPr lang="en-US" sz="2000">
                <a:solidFill>
                  <a:schemeClr val="tx1">
                    <a:lumMod val="50000"/>
                    <a:lumOff val="50000"/>
                  </a:schemeClr>
                </a:solidFill>
                <a:cs typeface="Calibri" panose="020F0502020204030204" pitchFamily="34" charset="0"/>
              </a:rPr>
              <a:t> click the </a:t>
            </a:r>
            <a:r>
              <a:rPr lang="en-US" sz="2000" b="1">
                <a:solidFill>
                  <a:schemeClr val="tx1">
                    <a:lumMod val="50000"/>
                    <a:lumOff val="50000"/>
                  </a:schemeClr>
                </a:solidFill>
                <a:cs typeface="Calibri" panose="020F0502020204030204" pitchFamily="34" charset="0"/>
              </a:rPr>
              <a:t>Microphone icon</a:t>
            </a:r>
          </a:p>
          <a:p>
            <a:pPr marL="557213" lvl="1" indent="-214313">
              <a:buFont typeface="Arial" panose="020B0604020202020204" pitchFamily="34" charset="0"/>
              <a:buChar char="•"/>
            </a:pPr>
            <a:endParaRPr lang="en-US" sz="2000">
              <a:solidFill>
                <a:schemeClr val="tx1">
                  <a:lumMod val="50000"/>
                  <a:lumOff val="50000"/>
                </a:schemeClr>
              </a:solidFill>
              <a:cs typeface="Calibri" panose="020F0502020204030204" pitchFamily="34" charset="0"/>
            </a:endParaRPr>
          </a:p>
          <a:p>
            <a:pPr marL="557213" lvl="1" indent="-214313">
              <a:buFont typeface="Arial" panose="020B0604020202020204" pitchFamily="34" charset="0"/>
              <a:buChar char="•"/>
            </a:pPr>
            <a:r>
              <a:rPr lang="en-US" sz="2000">
                <a:solidFill>
                  <a:schemeClr val="tx1">
                    <a:lumMod val="50000"/>
                    <a:lumOff val="50000"/>
                  </a:schemeClr>
                </a:solidFill>
                <a:cs typeface="Calibri" panose="020F0502020204030204" pitchFamily="34" charset="0"/>
              </a:rPr>
              <a:t>Click </a:t>
            </a:r>
            <a:r>
              <a:rPr lang="en-US" sz="2000" b="1">
                <a:solidFill>
                  <a:schemeClr val="tx1">
                    <a:lumMod val="50000"/>
                    <a:lumOff val="50000"/>
                  </a:schemeClr>
                </a:solidFill>
                <a:cs typeface="Calibri" panose="020F0502020204030204" pitchFamily="34" charset="0"/>
              </a:rPr>
              <a:t>Start Video </a:t>
            </a:r>
            <a:r>
              <a:rPr lang="en-US" sz="2000">
                <a:solidFill>
                  <a:schemeClr val="tx1">
                    <a:lumMod val="50000"/>
                    <a:lumOff val="50000"/>
                  </a:schemeClr>
                </a:solidFill>
                <a:cs typeface="Calibri" panose="020F0502020204030204" pitchFamily="34" charset="0"/>
              </a:rPr>
              <a:t>to join by webcam</a:t>
            </a:r>
            <a:endParaRPr lang="en-US" b="1">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393970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6402BA-E4F4-1747-B4B7-6739C24BBD5D}"/>
              </a:ext>
            </a:extLst>
          </p:cNvPr>
          <p:cNvSpPr>
            <a:spLocks noGrp="1"/>
          </p:cNvSpPr>
          <p:nvPr>
            <p:ph type="title"/>
          </p:nvPr>
        </p:nvSpPr>
        <p:spPr>
          <a:xfrm>
            <a:off x="1083282" y="222334"/>
            <a:ext cx="10025435" cy="896865"/>
          </a:xfrm>
        </p:spPr>
        <p:txBody>
          <a:bodyPr>
            <a:normAutofit/>
          </a:bodyPr>
          <a:lstStyle/>
          <a:p>
            <a:r>
              <a:rPr lang="en-US" sz="4000">
                <a:solidFill>
                  <a:schemeClr val="tx1">
                    <a:lumMod val="50000"/>
                    <a:lumOff val="50000"/>
                  </a:schemeClr>
                </a:solidFill>
              </a:rPr>
              <a:t>Housekeeping: How to Participate</a:t>
            </a:r>
          </a:p>
        </p:txBody>
      </p:sp>
      <p:sp>
        <p:nvSpPr>
          <p:cNvPr id="5" name="Content Placeholder 4">
            <a:extLst>
              <a:ext uri="{FF2B5EF4-FFF2-40B4-BE49-F238E27FC236}">
                <a16:creationId xmlns:a16="http://schemas.microsoft.com/office/drawing/2014/main" id="{25616B5E-56C5-0B4F-AC22-979098122BE6}"/>
              </a:ext>
            </a:extLst>
          </p:cNvPr>
          <p:cNvSpPr>
            <a:spLocks noGrp="1"/>
          </p:cNvSpPr>
          <p:nvPr>
            <p:ph type="body" sz="quarter" idx="4294967295"/>
          </p:nvPr>
        </p:nvSpPr>
        <p:spPr>
          <a:xfrm>
            <a:off x="1073789" y="1810498"/>
            <a:ext cx="6562579" cy="2155792"/>
          </a:xfrm>
          <a:prstGeom prst="rect">
            <a:avLst/>
          </a:prstGeom>
        </p:spPr>
        <p:txBody>
          <a:bodyPr>
            <a:noAutofit/>
          </a:bodyPr>
          <a:lstStyle/>
          <a:p>
            <a:pPr>
              <a:buClr>
                <a:schemeClr val="tx1">
                  <a:lumMod val="50000"/>
                  <a:lumOff val="50000"/>
                </a:schemeClr>
              </a:buClr>
            </a:pPr>
            <a:r>
              <a:rPr lang="en-US" b="1" cap="none">
                <a:solidFill>
                  <a:schemeClr val="tx1">
                    <a:lumMod val="50000"/>
                    <a:lumOff val="50000"/>
                  </a:schemeClr>
                </a:solidFill>
                <a:cs typeface="Calibri" panose="020F0502020204030204" pitchFamily="34" charset="0"/>
              </a:rPr>
              <a:t>Chat</a:t>
            </a:r>
            <a:r>
              <a:rPr lang="en-US" cap="none">
                <a:solidFill>
                  <a:schemeClr val="tx1">
                    <a:lumMod val="50000"/>
                    <a:lumOff val="50000"/>
                  </a:schemeClr>
                </a:solidFill>
                <a:cs typeface="Calibri" panose="020F0502020204030204" pitchFamily="34" charset="0"/>
              </a:rPr>
              <a:t>: click the chat icon to open the chat panel</a:t>
            </a:r>
          </a:p>
          <a:p>
            <a:pPr lvl="1">
              <a:buClr>
                <a:schemeClr val="tx1">
                  <a:lumMod val="50000"/>
                  <a:lumOff val="50000"/>
                </a:schemeClr>
              </a:buClr>
            </a:pPr>
            <a:r>
              <a:rPr lang="en-US" sz="2000" cap="none">
                <a:solidFill>
                  <a:schemeClr val="tx1">
                    <a:lumMod val="50000"/>
                    <a:lumOff val="50000"/>
                  </a:schemeClr>
                </a:solidFill>
                <a:cs typeface="Calibri" panose="020F0502020204030204" pitchFamily="34" charset="0"/>
              </a:rPr>
              <a:t>Hold the ctrl key and press + to increase font</a:t>
            </a:r>
          </a:p>
          <a:p>
            <a:pPr lvl="1">
              <a:buClr>
                <a:schemeClr val="tx1">
                  <a:lumMod val="50000"/>
                  <a:lumOff val="50000"/>
                </a:schemeClr>
              </a:buClr>
            </a:pPr>
            <a:r>
              <a:rPr lang="en-US" sz="2000" cap="none">
                <a:solidFill>
                  <a:schemeClr val="tx1">
                    <a:lumMod val="50000"/>
                    <a:lumOff val="50000"/>
                  </a:schemeClr>
                </a:solidFill>
                <a:cs typeface="Calibri" panose="020F0502020204030204" pitchFamily="34" charset="0"/>
              </a:rPr>
              <a:t>Ask for help in chat box</a:t>
            </a:r>
          </a:p>
          <a:p>
            <a:pPr>
              <a:buClr>
                <a:schemeClr val="tx1">
                  <a:lumMod val="50000"/>
                  <a:lumOff val="50000"/>
                </a:schemeClr>
              </a:buClr>
            </a:pPr>
            <a:r>
              <a:rPr lang="en-US" b="1" cap="none">
                <a:solidFill>
                  <a:schemeClr val="tx1">
                    <a:lumMod val="50000"/>
                    <a:lumOff val="50000"/>
                  </a:schemeClr>
                </a:solidFill>
                <a:cs typeface="Calibri" panose="020F0502020204030204" pitchFamily="34" charset="0"/>
              </a:rPr>
              <a:t>Reactions:</a:t>
            </a:r>
            <a:r>
              <a:rPr lang="en-US" cap="none">
                <a:solidFill>
                  <a:schemeClr val="tx1">
                    <a:lumMod val="50000"/>
                    <a:lumOff val="50000"/>
                  </a:schemeClr>
                </a:solidFill>
                <a:cs typeface="Calibri" panose="020F0502020204030204" pitchFamily="34" charset="0"/>
              </a:rPr>
              <a:t> </a:t>
            </a:r>
            <a:r>
              <a:rPr lang="en-US" cap="none">
                <a:solidFill>
                  <a:schemeClr val="tx1">
                    <a:lumMod val="50000"/>
                    <a:lumOff val="50000"/>
                  </a:schemeClr>
                </a:solidFill>
              </a:rPr>
              <a:t>located at the bottom of the participant’s panel</a:t>
            </a:r>
          </a:p>
          <a:p>
            <a:pPr marL="0" indent="0">
              <a:buNone/>
            </a:pPr>
            <a:endParaRPr lang="en-US">
              <a:latin typeface="Calibri" panose="020F0502020204030204" pitchFamily="34" charset="0"/>
            </a:endParaRPr>
          </a:p>
          <a:p>
            <a:endParaRPr lang="en-US"/>
          </a:p>
        </p:txBody>
      </p:sp>
      <p:sp>
        <p:nvSpPr>
          <p:cNvPr id="6" name="Slide Number Placeholder 3">
            <a:extLst>
              <a:ext uri="{FF2B5EF4-FFF2-40B4-BE49-F238E27FC236}">
                <a16:creationId xmlns:a16="http://schemas.microsoft.com/office/drawing/2014/main" id="{AAF1B0D4-D166-3748-B24E-ED8F36A43DAA}"/>
              </a:ext>
            </a:extLst>
          </p:cNvPr>
          <p:cNvSpPr>
            <a:spLocks noGrp="1"/>
          </p:cNvSpPr>
          <p:nvPr>
            <p:ph type="sldNum" sz="quarter" idx="12"/>
          </p:nvPr>
        </p:nvSpPr>
        <p:spPr/>
        <p:txBody>
          <a:bodyPr/>
          <a:lstStyle/>
          <a:p>
            <a:fld id="{6BDFEF32-6890-4AF3-A4F4-AB34E4DD9F05}" type="slidenum">
              <a:rPr lang="en-US" smtClean="0"/>
              <a:pPr/>
              <a:t>4</a:t>
            </a:fld>
            <a:endParaRPr lang="en-US"/>
          </a:p>
        </p:txBody>
      </p:sp>
      <p:pic>
        <p:nvPicPr>
          <p:cNvPr id="7" name="Picture 6"/>
          <p:cNvPicPr/>
          <p:nvPr/>
        </p:nvPicPr>
        <p:blipFill>
          <a:blip r:embed="rId4"/>
          <a:stretch>
            <a:fillRect/>
          </a:stretch>
        </p:blipFill>
        <p:spPr>
          <a:xfrm>
            <a:off x="8238473" y="4934184"/>
            <a:ext cx="2879738" cy="823725"/>
          </a:xfrm>
          <a:prstGeom prst="rect">
            <a:avLst/>
          </a:prstGeom>
        </p:spPr>
      </p:pic>
      <p:pic>
        <p:nvPicPr>
          <p:cNvPr id="8" name="Picture 7" descr="Graphical user interface, application&#10;&#10;Description automatically generated">
            <a:extLst>
              <a:ext uri="{FF2B5EF4-FFF2-40B4-BE49-F238E27FC236}">
                <a16:creationId xmlns:a16="http://schemas.microsoft.com/office/drawing/2014/main" id="{0693D3A7-F4CB-41D9-814F-30E40027BFE1}"/>
              </a:ext>
            </a:extLst>
          </p:cNvPr>
          <p:cNvPicPr>
            <a:picLocks noChangeAspect="1"/>
          </p:cNvPicPr>
          <p:nvPr/>
        </p:nvPicPr>
        <p:blipFill rotWithShape="1">
          <a:blip r:embed="rId5">
            <a:extLst>
              <a:ext uri="{28A0092B-C50C-407E-A947-70E740481C1C}">
                <a14:useLocalDpi xmlns:a14="http://schemas.microsoft.com/office/drawing/2010/main" val="0"/>
              </a:ext>
            </a:extLst>
          </a:blip>
          <a:srcRect l="20146" t="92069" r="44331" b="-2065"/>
          <a:stretch/>
        </p:blipFill>
        <p:spPr>
          <a:xfrm>
            <a:off x="7869913" y="1683354"/>
            <a:ext cx="3248298" cy="471908"/>
          </a:xfrm>
          <a:prstGeom prst="rect">
            <a:avLst/>
          </a:prstGeom>
        </p:spPr>
      </p:pic>
      <p:sp>
        <p:nvSpPr>
          <p:cNvPr id="9" name="Rectangle 8">
            <a:extLst>
              <a:ext uri="{FF2B5EF4-FFF2-40B4-BE49-F238E27FC236}">
                <a16:creationId xmlns:a16="http://schemas.microsoft.com/office/drawing/2014/main" id="{FE7ED042-4C71-4B85-9829-5FE439EF2146}"/>
              </a:ext>
            </a:extLst>
          </p:cNvPr>
          <p:cNvSpPr/>
          <p:nvPr/>
        </p:nvSpPr>
        <p:spPr>
          <a:xfrm>
            <a:off x="8690133" y="1672821"/>
            <a:ext cx="1139483" cy="471908"/>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1" name="Picture 10" descr="Graphical user interface, application&#10;&#10;Description automatically generated">
            <a:extLst>
              <a:ext uri="{FF2B5EF4-FFF2-40B4-BE49-F238E27FC236}">
                <a16:creationId xmlns:a16="http://schemas.microsoft.com/office/drawing/2014/main" id="{148A4A9D-4A55-494F-AF7E-E9966A0E4834}"/>
              </a:ext>
            </a:extLst>
          </p:cNvPr>
          <p:cNvPicPr>
            <a:picLocks noChangeAspect="1"/>
          </p:cNvPicPr>
          <p:nvPr/>
        </p:nvPicPr>
        <p:blipFill rotWithShape="1">
          <a:blip r:embed="rId5">
            <a:extLst>
              <a:ext uri="{28A0092B-C50C-407E-A947-70E740481C1C}">
                <a14:useLocalDpi xmlns:a14="http://schemas.microsoft.com/office/drawing/2010/main" val="0"/>
              </a:ext>
            </a:extLst>
          </a:blip>
          <a:srcRect l="72231" t="49999" b="1"/>
          <a:stretch/>
        </p:blipFill>
        <p:spPr>
          <a:xfrm>
            <a:off x="8578992" y="2342122"/>
            <a:ext cx="2539219" cy="2360617"/>
          </a:xfrm>
          <a:prstGeom prst="rect">
            <a:avLst/>
          </a:prstGeom>
        </p:spPr>
      </p:pic>
    </p:spTree>
    <p:custDataLst>
      <p:tags r:id="rId1"/>
    </p:custDataLst>
    <p:extLst>
      <p:ext uri="{BB962C8B-B14F-4D97-AF65-F5344CB8AC3E}">
        <p14:creationId xmlns:p14="http://schemas.microsoft.com/office/powerpoint/2010/main" val="363892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113" name="Rectangle 112">
            <a:extLst>
              <a:ext uri="{FF2B5EF4-FFF2-40B4-BE49-F238E27FC236}">
                <a16:creationId xmlns:a16="http://schemas.microsoft.com/office/drawing/2014/main" id="{48FE65CB-EFD8-497D-A30A-093E20EACB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5" name="Picture 114">
            <a:extLst>
              <a:ext uri="{FF2B5EF4-FFF2-40B4-BE49-F238E27FC236}">
                <a16:creationId xmlns:a16="http://schemas.microsoft.com/office/drawing/2014/main" id="{E3265C2A-0A58-43AD-A406-8F4478E2875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850B972-0B7A-40CD-9E79-07E8A87AB03C}"/>
              </a:ext>
            </a:extLst>
          </p:cNvPr>
          <p:cNvSpPr>
            <a:spLocks noGrp="1"/>
          </p:cNvSpPr>
          <p:nvPr>
            <p:ph type="title"/>
          </p:nvPr>
        </p:nvSpPr>
        <p:spPr>
          <a:xfrm>
            <a:off x="0" y="226919"/>
            <a:ext cx="12192000" cy="905195"/>
          </a:xfrm>
        </p:spPr>
        <p:txBody>
          <a:bodyPr>
            <a:normAutofit/>
          </a:bodyPr>
          <a:lstStyle/>
          <a:p>
            <a:r>
              <a:rPr lang="en-US" sz="4000">
                <a:solidFill>
                  <a:schemeClr val="tx1">
                    <a:lumMod val="50000"/>
                    <a:lumOff val="50000"/>
                  </a:schemeClr>
                </a:solidFill>
              </a:rPr>
              <a:t>Advisory Committee members</a:t>
            </a:r>
          </a:p>
        </p:txBody>
      </p:sp>
      <p:graphicFrame>
        <p:nvGraphicFramePr>
          <p:cNvPr id="6" name="Diagram 5">
            <a:extLst>
              <a:ext uri="{FF2B5EF4-FFF2-40B4-BE49-F238E27FC236}">
                <a16:creationId xmlns:a16="http://schemas.microsoft.com/office/drawing/2014/main" id="{931B7962-509D-4F15-9D6E-1B121621ECBE}"/>
              </a:ext>
            </a:extLst>
          </p:cNvPr>
          <p:cNvGraphicFramePr/>
          <p:nvPr>
            <p:extLst>
              <p:ext uri="{D42A27DB-BD31-4B8C-83A1-F6EECF244321}">
                <p14:modId xmlns:p14="http://schemas.microsoft.com/office/powerpoint/2010/main" val="3907266513"/>
              </p:ext>
            </p:extLst>
          </p:nvPr>
        </p:nvGraphicFramePr>
        <p:xfrm>
          <a:off x="973111" y="983922"/>
          <a:ext cx="10245778" cy="51170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21220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8FE65CB-EFD8-497D-A30A-093E20EACB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E3265C2A-0A58-43AD-A406-8F4478E2875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210954" y="269253"/>
            <a:ext cx="10019628" cy="871570"/>
          </a:xfrm>
        </p:spPr>
        <p:txBody>
          <a:bodyPr>
            <a:normAutofit/>
          </a:bodyPr>
          <a:lstStyle/>
          <a:p>
            <a:r>
              <a:rPr lang="en-US" sz="4000">
                <a:solidFill>
                  <a:schemeClr val="tx1">
                    <a:lumMod val="50000"/>
                    <a:lumOff val="50000"/>
                  </a:schemeClr>
                </a:solidFill>
              </a:rPr>
              <a:t>Welcome</a:t>
            </a:r>
          </a:p>
        </p:txBody>
      </p:sp>
      <p:sp>
        <p:nvSpPr>
          <p:cNvPr id="3" name="Content Placeholder 2"/>
          <p:cNvSpPr>
            <a:spLocks noGrp="1"/>
          </p:cNvSpPr>
          <p:nvPr>
            <p:ph idx="1"/>
          </p:nvPr>
        </p:nvSpPr>
        <p:spPr>
          <a:xfrm>
            <a:off x="1550125" y="1846217"/>
            <a:ext cx="9135291" cy="2516777"/>
          </a:xfrm>
        </p:spPr>
        <p:txBody>
          <a:bodyPr>
            <a:normAutofit/>
          </a:bodyPr>
          <a:lstStyle/>
          <a:p>
            <a:pPr>
              <a:lnSpc>
                <a:spcPct val="110000"/>
              </a:lnSpc>
              <a:buClr>
                <a:schemeClr val="tx1">
                  <a:lumMod val="50000"/>
                  <a:lumOff val="50000"/>
                </a:schemeClr>
              </a:buClr>
            </a:pPr>
            <a:r>
              <a:rPr lang="en-US" sz="3500" cap="none">
                <a:solidFill>
                  <a:schemeClr val="tx1">
                    <a:lumMod val="50000"/>
                    <a:lumOff val="50000"/>
                  </a:schemeClr>
                </a:solidFill>
              </a:rPr>
              <a:t>Introduction </a:t>
            </a:r>
          </a:p>
          <a:p>
            <a:pPr marL="0" indent="0">
              <a:lnSpc>
                <a:spcPct val="110000"/>
              </a:lnSpc>
              <a:buClr>
                <a:schemeClr val="tx1">
                  <a:lumMod val="50000"/>
                  <a:lumOff val="50000"/>
                </a:schemeClr>
              </a:buClr>
              <a:buNone/>
            </a:pPr>
            <a:r>
              <a:rPr lang="en-US" sz="3000" cap="none">
                <a:solidFill>
                  <a:schemeClr val="tx1">
                    <a:lumMod val="50000"/>
                    <a:lumOff val="50000"/>
                  </a:schemeClr>
                </a:solidFill>
              </a:rPr>
              <a:t>	Tonya Miller, ILPMP Administrative Assistant</a:t>
            </a:r>
          </a:p>
          <a:p>
            <a:pPr>
              <a:lnSpc>
                <a:spcPct val="110000"/>
              </a:lnSpc>
              <a:buClr>
                <a:schemeClr val="tx1">
                  <a:lumMod val="50000"/>
                  <a:lumOff val="50000"/>
                </a:schemeClr>
              </a:buClr>
            </a:pPr>
            <a:r>
              <a:rPr lang="en-US" sz="3500" cap="none">
                <a:solidFill>
                  <a:schemeClr val="tx1">
                    <a:lumMod val="50000"/>
                    <a:lumOff val="50000"/>
                  </a:schemeClr>
                </a:solidFill>
              </a:rPr>
              <a:t>Approval of March 16, 2021 Meeting Minutes</a:t>
            </a:r>
          </a:p>
        </p:txBody>
      </p:sp>
    </p:spTree>
    <p:extLst>
      <p:ext uri="{BB962C8B-B14F-4D97-AF65-F5344CB8AC3E}">
        <p14:creationId xmlns:p14="http://schemas.microsoft.com/office/powerpoint/2010/main" val="2472206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113" name="Rectangle 112">
            <a:extLst>
              <a:ext uri="{FF2B5EF4-FFF2-40B4-BE49-F238E27FC236}">
                <a16:creationId xmlns:a16="http://schemas.microsoft.com/office/drawing/2014/main" id="{48FE65CB-EFD8-497D-A30A-093E20EACB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5" name="Picture 114">
            <a:extLst>
              <a:ext uri="{FF2B5EF4-FFF2-40B4-BE49-F238E27FC236}">
                <a16:creationId xmlns:a16="http://schemas.microsoft.com/office/drawing/2014/main" id="{E3265C2A-0A58-43AD-A406-8F4478E2875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a:extLst>
              <a:ext uri="{FF2B5EF4-FFF2-40B4-BE49-F238E27FC236}">
                <a16:creationId xmlns:a16="http://schemas.microsoft.com/office/drawing/2014/main" id="{13599B24-3230-49AE-A967-AA3D7C99C95D}"/>
              </a:ext>
            </a:extLst>
          </p:cNvPr>
          <p:cNvSpPr txBox="1">
            <a:spLocks/>
          </p:cNvSpPr>
          <p:nvPr/>
        </p:nvSpPr>
        <p:spPr>
          <a:xfrm>
            <a:off x="0" y="273377"/>
            <a:ext cx="12192000" cy="132918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sz="4000">
                <a:solidFill>
                  <a:schemeClr val="tx1">
                    <a:lumMod val="50000"/>
                    <a:lumOff val="50000"/>
                  </a:schemeClr>
                </a:solidFill>
              </a:rPr>
              <a:t>Advisory Committee Charges – 720 ILCS 570/320 </a:t>
            </a:r>
          </a:p>
          <a:p>
            <a:r>
              <a:rPr lang="en-US" sz="4000">
                <a:solidFill>
                  <a:schemeClr val="tx1">
                    <a:lumMod val="50000"/>
                    <a:lumOff val="50000"/>
                  </a:schemeClr>
                </a:solidFill>
              </a:rPr>
              <a:t>Attestation Form </a:t>
            </a:r>
          </a:p>
        </p:txBody>
      </p:sp>
      <p:graphicFrame>
        <p:nvGraphicFramePr>
          <p:cNvPr id="13" name="Diagram 12">
            <a:extLst>
              <a:ext uri="{FF2B5EF4-FFF2-40B4-BE49-F238E27FC236}">
                <a16:creationId xmlns:a16="http://schemas.microsoft.com/office/drawing/2014/main" id="{EE50CE61-D0E7-4F32-8749-5F6CEFC15599}"/>
              </a:ext>
            </a:extLst>
          </p:cNvPr>
          <p:cNvGraphicFramePr/>
          <p:nvPr>
            <p:extLst>
              <p:ext uri="{D42A27DB-BD31-4B8C-83A1-F6EECF244321}">
                <p14:modId xmlns:p14="http://schemas.microsoft.com/office/powerpoint/2010/main" val="527249321"/>
              </p:ext>
            </p:extLst>
          </p:nvPr>
        </p:nvGraphicFramePr>
        <p:xfrm>
          <a:off x="1060554" y="1680122"/>
          <a:ext cx="10070892" cy="470164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26403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113" name="Rectangle 112">
            <a:extLst>
              <a:ext uri="{FF2B5EF4-FFF2-40B4-BE49-F238E27FC236}">
                <a16:creationId xmlns:a16="http://schemas.microsoft.com/office/drawing/2014/main" id="{48FE65CB-EFD8-497D-A30A-093E20EACB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5" name="Picture 114">
            <a:extLst>
              <a:ext uri="{FF2B5EF4-FFF2-40B4-BE49-F238E27FC236}">
                <a16:creationId xmlns:a16="http://schemas.microsoft.com/office/drawing/2014/main" id="{E3265C2A-0A58-43AD-A406-8F4478E2875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a:extLst>
              <a:ext uri="{FF2B5EF4-FFF2-40B4-BE49-F238E27FC236}">
                <a16:creationId xmlns:a16="http://schemas.microsoft.com/office/drawing/2014/main" id="{13599B24-3230-49AE-A967-AA3D7C99C95D}"/>
              </a:ext>
            </a:extLst>
          </p:cNvPr>
          <p:cNvSpPr txBox="1">
            <a:spLocks/>
          </p:cNvSpPr>
          <p:nvPr/>
        </p:nvSpPr>
        <p:spPr>
          <a:xfrm>
            <a:off x="0" y="243839"/>
            <a:ext cx="12192000" cy="905692"/>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sz="4000">
                <a:solidFill>
                  <a:schemeClr val="tx1">
                    <a:lumMod val="50000"/>
                    <a:lumOff val="50000"/>
                  </a:schemeClr>
                </a:solidFill>
              </a:rPr>
              <a:t>Required trainings</a:t>
            </a:r>
          </a:p>
        </p:txBody>
      </p:sp>
      <p:graphicFrame>
        <p:nvGraphicFramePr>
          <p:cNvPr id="6" name="Diagram 5">
            <a:extLst>
              <a:ext uri="{FF2B5EF4-FFF2-40B4-BE49-F238E27FC236}">
                <a16:creationId xmlns:a16="http://schemas.microsoft.com/office/drawing/2014/main" id="{FEC26533-A387-48BF-BF4B-D02FC4F531E2}"/>
              </a:ext>
            </a:extLst>
          </p:cNvPr>
          <p:cNvGraphicFramePr/>
          <p:nvPr>
            <p:extLst>
              <p:ext uri="{D42A27DB-BD31-4B8C-83A1-F6EECF244321}">
                <p14:modId xmlns:p14="http://schemas.microsoft.com/office/powerpoint/2010/main" val="2048657953"/>
              </p:ext>
            </p:extLst>
          </p:nvPr>
        </p:nvGraphicFramePr>
        <p:xfrm>
          <a:off x="2754312" y="2115886"/>
          <a:ext cx="6683375" cy="345730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821284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113" name="Rectangle 112">
            <a:extLst>
              <a:ext uri="{FF2B5EF4-FFF2-40B4-BE49-F238E27FC236}">
                <a16:creationId xmlns:a16="http://schemas.microsoft.com/office/drawing/2014/main" id="{48FE65CB-EFD8-497D-A30A-093E20EACB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5" name="Picture 114">
            <a:extLst>
              <a:ext uri="{FF2B5EF4-FFF2-40B4-BE49-F238E27FC236}">
                <a16:creationId xmlns:a16="http://schemas.microsoft.com/office/drawing/2014/main" id="{E3265C2A-0A58-43AD-A406-8F4478E2875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a:extLst>
              <a:ext uri="{FF2B5EF4-FFF2-40B4-BE49-F238E27FC236}">
                <a16:creationId xmlns:a16="http://schemas.microsoft.com/office/drawing/2014/main" id="{13599B24-3230-49AE-A967-AA3D7C99C95D}"/>
              </a:ext>
            </a:extLst>
          </p:cNvPr>
          <p:cNvSpPr txBox="1">
            <a:spLocks/>
          </p:cNvSpPr>
          <p:nvPr/>
        </p:nvSpPr>
        <p:spPr>
          <a:xfrm>
            <a:off x="0" y="225287"/>
            <a:ext cx="12192000" cy="124744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sz="4000">
                <a:solidFill>
                  <a:schemeClr val="tx1">
                    <a:lumMod val="50000"/>
                    <a:lumOff val="50000"/>
                  </a:schemeClr>
                </a:solidFill>
              </a:rPr>
              <a:t>New Published rules</a:t>
            </a:r>
          </a:p>
        </p:txBody>
      </p:sp>
      <p:graphicFrame>
        <p:nvGraphicFramePr>
          <p:cNvPr id="2" name="Diagram 1">
            <a:extLst>
              <a:ext uri="{FF2B5EF4-FFF2-40B4-BE49-F238E27FC236}">
                <a16:creationId xmlns:a16="http://schemas.microsoft.com/office/drawing/2014/main" id="{2B16BFD8-CF3E-495A-A4B6-87BB0FC2B2DC}"/>
              </a:ext>
            </a:extLst>
          </p:cNvPr>
          <p:cNvGraphicFramePr/>
          <p:nvPr>
            <p:extLst>
              <p:ext uri="{D42A27DB-BD31-4B8C-83A1-F6EECF244321}">
                <p14:modId xmlns:p14="http://schemas.microsoft.com/office/powerpoint/2010/main" val="1989930001"/>
              </p:ext>
            </p:extLst>
          </p:nvPr>
        </p:nvGraphicFramePr>
        <p:xfrm>
          <a:off x="1526959" y="1589103"/>
          <a:ext cx="9135123" cy="435805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98033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5CBE29E37B6E047AFCA80033503BB44" ma:contentTypeVersion="10" ma:contentTypeDescription="Create a new document." ma:contentTypeScope="" ma:versionID="8645a3ed7ba182aab0198bd8cc0e7909">
  <xsd:schema xmlns:xsd="http://www.w3.org/2001/XMLSchema" xmlns:xs="http://www.w3.org/2001/XMLSchema" xmlns:p="http://schemas.microsoft.com/office/2006/metadata/properties" xmlns:ns3="dcb33240-531d-481a-b07a-36caa8c7fde4" xmlns:ns4="1c0d0807-5518-4796-a259-669a2a0dc046" targetNamespace="http://schemas.microsoft.com/office/2006/metadata/properties" ma:root="true" ma:fieldsID="fb743db2d14efa911d6e0bdb6c8c3f71" ns3:_="" ns4:_="">
    <xsd:import namespace="dcb33240-531d-481a-b07a-36caa8c7fde4"/>
    <xsd:import namespace="1c0d0807-5518-4796-a259-669a2a0dc04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b33240-531d-481a-b07a-36caa8c7fde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c0d0807-5518-4796-a259-669a2a0dc046"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9C9275B-1E7E-409A-9467-302622C468D2}">
  <ds:schemaRefs>
    <ds:schemaRef ds:uri="http://schemas.microsoft.com/sharepoint/v3/contenttype/forms"/>
  </ds:schemaRefs>
</ds:datastoreItem>
</file>

<file path=customXml/itemProps2.xml><?xml version="1.0" encoding="utf-8"?>
<ds:datastoreItem xmlns:ds="http://schemas.openxmlformats.org/officeDocument/2006/customXml" ds:itemID="{AABA7D41-7EBD-45D7-AFB8-22EF4BFA6BA2}">
  <ds:schemaRefs>
    <ds:schemaRef ds:uri="http://schemas.microsoft.com/office/2006/metadata/properties"/>
    <ds:schemaRef ds:uri="dcb33240-531d-481a-b07a-36caa8c7fde4"/>
    <ds:schemaRef ds:uri="http://schemas.microsoft.com/office/2006/documentManagement/types"/>
    <ds:schemaRef ds:uri="http://purl.org/dc/terms/"/>
    <ds:schemaRef ds:uri="http://schemas.openxmlformats.org/package/2006/metadata/core-properties"/>
    <ds:schemaRef ds:uri="1c0d0807-5518-4796-a259-669a2a0dc046"/>
    <ds:schemaRef ds:uri="http://purl.org/dc/dcmitype/"/>
    <ds:schemaRef ds:uri="http://schemas.microsoft.com/office/infopath/2007/PartnerControls"/>
    <ds:schemaRef ds:uri="http://purl.org/dc/elements/1.1/"/>
    <ds:schemaRef ds:uri="http://www.w3.org/XML/1998/namespace"/>
  </ds:schemaRefs>
</ds:datastoreItem>
</file>

<file path=customXml/itemProps3.xml><?xml version="1.0" encoding="utf-8"?>
<ds:datastoreItem xmlns:ds="http://schemas.openxmlformats.org/officeDocument/2006/customXml" ds:itemID="{AF8653B3-1D46-4119-AB4B-8D71C79A7A18}">
  <ds:schemaRefs>
    <ds:schemaRef ds:uri="1c0d0807-5518-4796-a259-669a2a0dc046"/>
    <ds:schemaRef ds:uri="dcb33240-531d-481a-b07a-36caa8c7fde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0</TotalTime>
  <Words>1023</Words>
  <Application>Microsoft Office PowerPoint</Application>
  <PresentationFormat>Widescreen</PresentationFormat>
  <Paragraphs>167</Paragraphs>
  <Slides>21</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Tw Cen MT</vt:lpstr>
      <vt:lpstr>Droplet</vt:lpstr>
      <vt:lpstr>Advisory Committee Meeting</vt:lpstr>
      <vt:lpstr>Housekeeping: Connect to Computer</vt:lpstr>
      <vt:lpstr>Housekeeping: Phone and Video</vt:lpstr>
      <vt:lpstr>Housekeeping: How to Participate</vt:lpstr>
      <vt:lpstr>Advisory Committee members</vt:lpstr>
      <vt:lpstr>Welcome</vt:lpstr>
      <vt:lpstr>PowerPoint Presentation</vt:lpstr>
      <vt:lpstr>PowerPoint Presentation</vt:lpstr>
      <vt:lpstr>PowerPoint Presentation</vt:lpstr>
      <vt:lpstr>PowerPoint Presentation</vt:lpstr>
      <vt:lpstr>PowerPoint Presentation</vt:lpstr>
      <vt:lpstr>Public Act  102-0666</vt:lpstr>
      <vt:lpstr>Public Act  102-0490</vt:lpstr>
      <vt:lpstr>Public Act  102-0527</vt:lpstr>
      <vt:lpstr>PowerPoint Presentation</vt:lpstr>
      <vt:lpstr>PowerPoint Presentation</vt:lpstr>
      <vt:lpstr>PowerPoint Presentation</vt:lpstr>
      <vt:lpstr>CDC Technical Review </vt:lpstr>
      <vt:lpstr>PowerPoint Presentation</vt:lpstr>
      <vt:lpstr>PowerPoint Presentation</vt:lpstr>
      <vt:lpstr>OPEN DISCUSSION  &amp;  adjournment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Peer Review Committee Meeting</dc:title>
  <dc:creator>Thomas Johnson</dc:creator>
  <cp:lastModifiedBy>Johnson, Amanda</cp:lastModifiedBy>
  <cp:revision>2</cp:revision>
  <dcterms:created xsi:type="dcterms:W3CDTF">2021-05-19T17:41:07Z</dcterms:created>
  <dcterms:modified xsi:type="dcterms:W3CDTF">2021-08-30T20:57:26Z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0x01010085CBE29E37B6E047AFCA80033503BB44</vt:lpwstr>
  </property>
</Properties>
</file>