
<file path=[Content_Types].xml><?xml version="1.0" encoding="utf-8"?>
<Types xmlns="http://schemas.openxmlformats.org/package/2006/content-types">
  <Default Extension="jpeg" ContentType="image/jpeg"/>
  <Default Extension="jpg" ContentType="image/gi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media/image17.JPG" ContentType="image/jpeg"/>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05" r:id="rId2"/>
    <p:sldMasterId id="2147483921" r:id="rId3"/>
    <p:sldMasterId id="2147483931" r:id="rId4"/>
  </p:sldMasterIdLst>
  <p:notesMasterIdLst>
    <p:notesMasterId r:id="rId40"/>
  </p:notesMasterIdLst>
  <p:sldIdLst>
    <p:sldId id="1076" r:id="rId5"/>
    <p:sldId id="1147" r:id="rId6"/>
    <p:sldId id="1148" r:id="rId7"/>
    <p:sldId id="1149" r:id="rId8"/>
    <p:sldId id="1109" r:id="rId9"/>
    <p:sldId id="1078" r:id="rId10"/>
    <p:sldId id="1119" r:id="rId11"/>
    <p:sldId id="1151" r:id="rId12"/>
    <p:sldId id="1152" r:id="rId13"/>
    <p:sldId id="1153" r:id="rId14"/>
    <p:sldId id="461" r:id="rId15"/>
    <p:sldId id="1137" r:id="rId16"/>
    <p:sldId id="1131" r:id="rId17"/>
    <p:sldId id="1138" r:id="rId18"/>
    <p:sldId id="1139" r:id="rId19"/>
    <p:sldId id="1140" r:id="rId20"/>
    <p:sldId id="1141" r:id="rId21"/>
    <p:sldId id="1159" r:id="rId22"/>
    <p:sldId id="1160" r:id="rId23"/>
    <p:sldId id="1142" r:id="rId24"/>
    <p:sldId id="1146" r:id="rId25"/>
    <p:sldId id="1130" r:id="rId26"/>
    <p:sldId id="1157" r:id="rId27"/>
    <p:sldId id="1155" r:id="rId28"/>
    <p:sldId id="1156" r:id="rId29"/>
    <p:sldId id="1154" r:id="rId30"/>
    <p:sldId id="1158" r:id="rId31"/>
    <p:sldId id="1143" r:id="rId32"/>
    <p:sldId id="1144" r:id="rId33"/>
    <p:sldId id="1097" r:id="rId34"/>
    <p:sldId id="1070" r:id="rId35"/>
    <p:sldId id="1101" r:id="rId36"/>
    <p:sldId id="1145" r:id="rId37"/>
    <p:sldId id="462" r:id="rId38"/>
    <p:sldId id="1095" r:id="rId39"/>
  </p:sldIdLst>
  <p:sldSz cx="9144000" cy="6858000" type="screen4x3"/>
  <p:notesSz cx="7023100" cy="9309100"/>
  <p:custDataLst>
    <p:tags r:id="rId41"/>
  </p:custDataLst>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Default Section" id="{86F4E4FE-0E36-49F3-BD4D-95848DF2B12B}">
          <p14:sldIdLst>
            <p14:sldId id="1076"/>
            <p14:sldId id="1147"/>
            <p14:sldId id="1148"/>
            <p14:sldId id="1149"/>
            <p14:sldId id="1109"/>
            <p14:sldId id="1078"/>
            <p14:sldId id="1119"/>
            <p14:sldId id="1151"/>
            <p14:sldId id="1152"/>
            <p14:sldId id="1153"/>
            <p14:sldId id="461"/>
            <p14:sldId id="1137"/>
            <p14:sldId id="1131"/>
            <p14:sldId id="1138"/>
            <p14:sldId id="1139"/>
            <p14:sldId id="1140"/>
            <p14:sldId id="1141"/>
            <p14:sldId id="1159"/>
            <p14:sldId id="1160"/>
            <p14:sldId id="1142"/>
            <p14:sldId id="1146"/>
          </p14:sldIdLst>
        </p14:section>
        <p14:section name="Untitled Section" id="{AB8BA494-2F33-495B-A8CA-CD0EDD15D75E}">
          <p14:sldIdLst>
            <p14:sldId id="1130"/>
            <p14:sldId id="1157"/>
            <p14:sldId id="1155"/>
            <p14:sldId id="1156"/>
            <p14:sldId id="1154"/>
            <p14:sldId id="1158"/>
            <p14:sldId id="1143"/>
            <p14:sldId id="1144"/>
            <p14:sldId id="1097"/>
            <p14:sldId id="1070"/>
            <p14:sldId id="1101"/>
            <p14:sldId id="1145"/>
            <p14:sldId id="462"/>
            <p14:sldId id="109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inter, Sarah" initials="PS" lastIdx="7" clrIdx="0">
    <p:extLst>
      <p:ext uri="{19B8F6BF-5375-455C-9EA6-DF929625EA0E}">
        <p15:presenceInfo xmlns:p15="http://schemas.microsoft.com/office/powerpoint/2012/main" userId="S::Sarah.Pointer@Illinois.gov::a7117a51-f0df-49b6-8a6c-bcbf790e05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90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80" autoAdjust="0"/>
    <p:restoredTop sz="94660"/>
  </p:normalViewPr>
  <p:slideViewPr>
    <p:cSldViewPr>
      <p:cViewPr varScale="1">
        <p:scale>
          <a:sx n="110" d="100"/>
          <a:sy n="110" d="100"/>
        </p:scale>
        <p:origin x="120" y="1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ILLINOIS.GOV\DHS\DHSCSUD01\Unitdata\DMHDD\PMP\Scheduled%20Reports\Slide%20Update\Aug2020\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en-US" dirty="0"/>
              <a:t>Website &amp; PMPnow Searches 2015 - 2020</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lineChart>
        <c:grouping val="standard"/>
        <c:varyColors val="0"/>
        <c:ser>
          <c:idx val="0"/>
          <c:order val="0"/>
          <c:tx>
            <c:strRef>
              <c:f>Sheet2!$C$1</c:f>
              <c:strCache>
                <c:ptCount val="1"/>
                <c:pt idx="0">
                  <c:v>PMP Website Requests</c:v>
                </c:pt>
              </c:strCache>
            </c:strRef>
          </c:tx>
          <c:spPr>
            <a:ln w="38100" cap="rnd">
              <a:solidFill>
                <a:schemeClr val="accent1"/>
              </a:solidFill>
              <a:round/>
            </a:ln>
            <a:effectLst/>
          </c:spPr>
          <c:marker>
            <c:symbol val="none"/>
          </c:marker>
          <c:cat>
            <c:numRef>
              <c:f>Sheet2!$A$2:$A$73</c:f>
              <c:numCache>
                <c:formatCode>General</c:formatCode>
                <c:ptCount val="72"/>
                <c:pt idx="0">
                  <c:v>2015</c:v>
                </c:pt>
                <c:pt idx="12">
                  <c:v>2016</c:v>
                </c:pt>
                <c:pt idx="24">
                  <c:v>2017</c:v>
                </c:pt>
                <c:pt idx="36">
                  <c:v>2018</c:v>
                </c:pt>
                <c:pt idx="48">
                  <c:v>2019</c:v>
                </c:pt>
                <c:pt idx="61">
                  <c:v>2020</c:v>
                </c:pt>
              </c:numCache>
            </c:numRef>
          </c:cat>
          <c:val>
            <c:numRef>
              <c:f>Sheet2!$C$2:$C$69</c:f>
              <c:numCache>
                <c:formatCode>General</c:formatCode>
                <c:ptCount val="68"/>
                <c:pt idx="0">
                  <c:v>195616</c:v>
                </c:pt>
                <c:pt idx="1">
                  <c:v>188290</c:v>
                </c:pt>
                <c:pt idx="2">
                  <c:v>212313</c:v>
                </c:pt>
                <c:pt idx="3">
                  <c:v>213944</c:v>
                </c:pt>
                <c:pt idx="4">
                  <c:v>208932</c:v>
                </c:pt>
                <c:pt idx="5">
                  <c:v>221836</c:v>
                </c:pt>
                <c:pt idx="6">
                  <c:v>232175</c:v>
                </c:pt>
                <c:pt idx="7">
                  <c:v>230065</c:v>
                </c:pt>
                <c:pt idx="8">
                  <c:v>231891</c:v>
                </c:pt>
                <c:pt idx="9">
                  <c:v>233354</c:v>
                </c:pt>
                <c:pt idx="10">
                  <c:v>218476</c:v>
                </c:pt>
                <c:pt idx="11">
                  <c:v>208759</c:v>
                </c:pt>
                <c:pt idx="12">
                  <c:v>221021</c:v>
                </c:pt>
                <c:pt idx="13">
                  <c:v>208480</c:v>
                </c:pt>
                <c:pt idx="14">
                  <c:v>231498</c:v>
                </c:pt>
                <c:pt idx="15">
                  <c:v>224807</c:v>
                </c:pt>
                <c:pt idx="16">
                  <c:v>228503</c:v>
                </c:pt>
                <c:pt idx="17">
                  <c:v>238142</c:v>
                </c:pt>
                <c:pt idx="18">
                  <c:v>224294</c:v>
                </c:pt>
                <c:pt idx="19">
                  <c:v>251094</c:v>
                </c:pt>
                <c:pt idx="20">
                  <c:v>258745</c:v>
                </c:pt>
                <c:pt idx="21">
                  <c:v>251937</c:v>
                </c:pt>
                <c:pt idx="22">
                  <c:v>252785</c:v>
                </c:pt>
                <c:pt idx="23">
                  <c:v>239273</c:v>
                </c:pt>
                <c:pt idx="24">
                  <c:v>265374</c:v>
                </c:pt>
                <c:pt idx="25">
                  <c:v>227988</c:v>
                </c:pt>
                <c:pt idx="26">
                  <c:v>234465</c:v>
                </c:pt>
                <c:pt idx="27">
                  <c:v>262881</c:v>
                </c:pt>
                <c:pt idx="28">
                  <c:v>259262</c:v>
                </c:pt>
                <c:pt idx="29">
                  <c:v>259491</c:v>
                </c:pt>
                <c:pt idx="30">
                  <c:v>239232</c:v>
                </c:pt>
                <c:pt idx="31">
                  <c:v>264932</c:v>
                </c:pt>
                <c:pt idx="32">
                  <c:v>231234</c:v>
                </c:pt>
                <c:pt idx="33">
                  <c:v>251711</c:v>
                </c:pt>
                <c:pt idx="34">
                  <c:v>242425</c:v>
                </c:pt>
                <c:pt idx="35">
                  <c:v>239193</c:v>
                </c:pt>
                <c:pt idx="36">
                  <c:v>308117</c:v>
                </c:pt>
                <c:pt idx="37">
                  <c:v>299068</c:v>
                </c:pt>
                <c:pt idx="38">
                  <c:v>326590</c:v>
                </c:pt>
                <c:pt idx="39">
                  <c:v>315862</c:v>
                </c:pt>
                <c:pt idx="40">
                  <c:v>333479</c:v>
                </c:pt>
                <c:pt idx="41">
                  <c:v>329522</c:v>
                </c:pt>
                <c:pt idx="42">
                  <c:v>369939</c:v>
                </c:pt>
                <c:pt idx="43">
                  <c:v>444020</c:v>
                </c:pt>
                <c:pt idx="44">
                  <c:v>350521</c:v>
                </c:pt>
                <c:pt idx="45">
                  <c:v>420326</c:v>
                </c:pt>
                <c:pt idx="46">
                  <c:v>407091</c:v>
                </c:pt>
                <c:pt idx="47">
                  <c:v>342716</c:v>
                </c:pt>
                <c:pt idx="48">
                  <c:v>386995</c:v>
                </c:pt>
                <c:pt idx="49">
                  <c:v>402393</c:v>
                </c:pt>
                <c:pt idx="50">
                  <c:v>385474</c:v>
                </c:pt>
                <c:pt idx="51">
                  <c:v>397467</c:v>
                </c:pt>
                <c:pt idx="52" formatCode="#,##0">
                  <c:v>426891</c:v>
                </c:pt>
                <c:pt idx="53">
                  <c:v>322585</c:v>
                </c:pt>
                <c:pt idx="54" formatCode="#,##0">
                  <c:v>386325</c:v>
                </c:pt>
                <c:pt idx="55" formatCode="#,##0">
                  <c:v>387554</c:v>
                </c:pt>
                <c:pt idx="56" formatCode="#,##0">
                  <c:v>355990</c:v>
                </c:pt>
                <c:pt idx="57" formatCode="#,##0">
                  <c:v>377547</c:v>
                </c:pt>
                <c:pt idx="58" formatCode="#,##0">
                  <c:v>332593</c:v>
                </c:pt>
                <c:pt idx="59" formatCode="#,##0">
                  <c:v>350805</c:v>
                </c:pt>
                <c:pt idx="60" formatCode="#,##0">
                  <c:v>379174</c:v>
                </c:pt>
                <c:pt idx="61" formatCode="#,##0">
                  <c:v>339670</c:v>
                </c:pt>
                <c:pt idx="62" formatCode="#,##0">
                  <c:v>344242</c:v>
                </c:pt>
                <c:pt idx="63" formatCode="#,##0">
                  <c:v>301479</c:v>
                </c:pt>
                <c:pt idx="64" formatCode="#,##0">
                  <c:v>296080</c:v>
                </c:pt>
                <c:pt idx="65" formatCode="#,##0">
                  <c:v>328883</c:v>
                </c:pt>
                <c:pt idx="66" formatCode="#,##0">
                  <c:v>329309</c:v>
                </c:pt>
                <c:pt idx="67" formatCode="#,##0">
                  <c:v>311787</c:v>
                </c:pt>
              </c:numCache>
            </c:numRef>
          </c:val>
          <c:smooth val="0"/>
          <c:extLst>
            <c:ext xmlns:c16="http://schemas.microsoft.com/office/drawing/2014/chart" uri="{C3380CC4-5D6E-409C-BE32-E72D297353CC}">
              <c16:uniqueId val="{00000000-991F-42F0-8CB8-A25B6733B891}"/>
            </c:ext>
          </c:extLst>
        </c:ser>
        <c:ser>
          <c:idx val="1"/>
          <c:order val="1"/>
          <c:tx>
            <c:strRef>
              <c:f>Sheet2!$E$1</c:f>
              <c:strCache>
                <c:ptCount val="1"/>
                <c:pt idx="0">
                  <c:v>PMPnow requests</c:v>
                </c:pt>
              </c:strCache>
            </c:strRef>
          </c:tx>
          <c:spPr>
            <a:ln w="38100" cap="rnd">
              <a:solidFill>
                <a:schemeClr val="accent2"/>
              </a:solidFill>
              <a:round/>
            </a:ln>
            <a:effectLst/>
          </c:spPr>
          <c:marker>
            <c:symbol val="none"/>
          </c:marker>
          <c:cat>
            <c:numRef>
              <c:f>Sheet2!$A$2:$A$73</c:f>
              <c:numCache>
                <c:formatCode>General</c:formatCode>
                <c:ptCount val="72"/>
                <c:pt idx="0">
                  <c:v>2015</c:v>
                </c:pt>
                <c:pt idx="12">
                  <c:v>2016</c:v>
                </c:pt>
                <c:pt idx="24">
                  <c:v>2017</c:v>
                </c:pt>
                <c:pt idx="36">
                  <c:v>2018</c:v>
                </c:pt>
                <c:pt idx="48">
                  <c:v>2019</c:v>
                </c:pt>
                <c:pt idx="61">
                  <c:v>2020</c:v>
                </c:pt>
              </c:numCache>
            </c:numRef>
          </c:cat>
          <c:val>
            <c:numRef>
              <c:f>Sheet2!$E$2:$E$73</c:f>
              <c:numCache>
                <c:formatCode>General</c:formatCode>
                <c:ptCount val="72"/>
                <c:pt idx="0">
                  <c:v>5552</c:v>
                </c:pt>
                <c:pt idx="1">
                  <c:v>5248</c:v>
                </c:pt>
                <c:pt idx="2">
                  <c:v>6204</c:v>
                </c:pt>
                <c:pt idx="3">
                  <c:v>6112</c:v>
                </c:pt>
                <c:pt idx="4">
                  <c:v>5760</c:v>
                </c:pt>
                <c:pt idx="5">
                  <c:v>5077</c:v>
                </c:pt>
                <c:pt idx="6">
                  <c:v>22135</c:v>
                </c:pt>
                <c:pt idx="7">
                  <c:v>10312</c:v>
                </c:pt>
                <c:pt idx="8">
                  <c:v>10679</c:v>
                </c:pt>
                <c:pt idx="9">
                  <c:v>11303</c:v>
                </c:pt>
                <c:pt idx="10">
                  <c:v>13396</c:v>
                </c:pt>
                <c:pt idx="11">
                  <c:v>15708</c:v>
                </c:pt>
                <c:pt idx="12">
                  <c:v>16225</c:v>
                </c:pt>
                <c:pt idx="13">
                  <c:v>16826</c:v>
                </c:pt>
                <c:pt idx="14">
                  <c:v>19822</c:v>
                </c:pt>
                <c:pt idx="15">
                  <c:v>19738</c:v>
                </c:pt>
                <c:pt idx="16">
                  <c:v>83785</c:v>
                </c:pt>
                <c:pt idx="17">
                  <c:v>224670</c:v>
                </c:pt>
                <c:pt idx="18">
                  <c:v>237648</c:v>
                </c:pt>
                <c:pt idx="19">
                  <c:v>280094</c:v>
                </c:pt>
                <c:pt idx="20">
                  <c:v>265793</c:v>
                </c:pt>
                <c:pt idx="21">
                  <c:v>265902</c:v>
                </c:pt>
                <c:pt idx="22">
                  <c:v>237694</c:v>
                </c:pt>
                <c:pt idx="23">
                  <c:v>199410</c:v>
                </c:pt>
                <c:pt idx="24">
                  <c:v>221288</c:v>
                </c:pt>
                <c:pt idx="25">
                  <c:v>353545</c:v>
                </c:pt>
                <c:pt idx="26">
                  <c:v>596846</c:v>
                </c:pt>
                <c:pt idx="27">
                  <c:v>544557</c:v>
                </c:pt>
                <c:pt idx="28">
                  <c:v>841245</c:v>
                </c:pt>
                <c:pt idx="29">
                  <c:v>899991</c:v>
                </c:pt>
                <c:pt idx="30">
                  <c:v>867630</c:v>
                </c:pt>
                <c:pt idx="31">
                  <c:v>991201</c:v>
                </c:pt>
                <c:pt idx="32">
                  <c:v>717479</c:v>
                </c:pt>
                <c:pt idx="33">
                  <c:v>1038869</c:v>
                </c:pt>
                <c:pt idx="34">
                  <c:v>1103635</c:v>
                </c:pt>
                <c:pt idx="35">
                  <c:v>2222739</c:v>
                </c:pt>
                <c:pt idx="36">
                  <c:v>3621173</c:v>
                </c:pt>
                <c:pt idx="37">
                  <c:v>3477917</c:v>
                </c:pt>
                <c:pt idx="38">
                  <c:v>3163399</c:v>
                </c:pt>
                <c:pt idx="39">
                  <c:v>3877812</c:v>
                </c:pt>
                <c:pt idx="40">
                  <c:v>4349166</c:v>
                </c:pt>
                <c:pt idx="41">
                  <c:v>4371775</c:v>
                </c:pt>
                <c:pt idx="42">
                  <c:v>4275825</c:v>
                </c:pt>
                <c:pt idx="43">
                  <c:v>4995576</c:v>
                </c:pt>
                <c:pt idx="44">
                  <c:v>4014643</c:v>
                </c:pt>
                <c:pt idx="45">
                  <c:v>4593632</c:v>
                </c:pt>
                <c:pt idx="46">
                  <c:v>4248013</c:v>
                </c:pt>
                <c:pt idx="47">
                  <c:v>4393964</c:v>
                </c:pt>
                <c:pt idx="48">
                  <c:v>4406654</c:v>
                </c:pt>
                <c:pt idx="49">
                  <c:v>4393163</c:v>
                </c:pt>
                <c:pt idx="50">
                  <c:v>4499799</c:v>
                </c:pt>
                <c:pt idx="51">
                  <c:v>4897906</c:v>
                </c:pt>
                <c:pt idx="52" formatCode="#,##0">
                  <c:v>5079343</c:v>
                </c:pt>
                <c:pt idx="53">
                  <c:v>5047542</c:v>
                </c:pt>
                <c:pt idx="54">
                  <c:v>5387371</c:v>
                </c:pt>
                <c:pt idx="55">
                  <c:v>6402475</c:v>
                </c:pt>
                <c:pt idx="56" formatCode="#,##0">
                  <c:v>5284833</c:v>
                </c:pt>
                <c:pt idx="57" formatCode="#,##0">
                  <c:v>6912385</c:v>
                </c:pt>
                <c:pt idx="58" formatCode="#,##0">
                  <c:v>6286300</c:v>
                </c:pt>
                <c:pt idx="59" formatCode="#,##0">
                  <c:v>6663118</c:v>
                </c:pt>
                <c:pt idx="60" formatCode="#,##0">
                  <c:v>7092551</c:v>
                </c:pt>
                <c:pt idx="61" formatCode="#,##0">
                  <c:v>5956729</c:v>
                </c:pt>
                <c:pt idx="62" formatCode="#,##0">
                  <c:v>6381266</c:v>
                </c:pt>
                <c:pt idx="63" formatCode="#,##0">
                  <c:v>6070776</c:v>
                </c:pt>
                <c:pt idx="64" formatCode="#,##0">
                  <c:v>5461406</c:v>
                </c:pt>
                <c:pt idx="65" formatCode="#,##0">
                  <c:v>5851594</c:v>
                </c:pt>
                <c:pt idx="66" formatCode="#,##0">
                  <c:v>6766735</c:v>
                </c:pt>
                <c:pt idx="67" formatCode="#,##0">
                  <c:v>6691067</c:v>
                </c:pt>
                <c:pt idx="68" formatCode="#,##0">
                  <c:v>7082452</c:v>
                </c:pt>
                <c:pt idx="69" formatCode="#,##0">
                  <c:v>7895579</c:v>
                </c:pt>
                <c:pt idx="70" formatCode="#,##0">
                  <c:v>7399744</c:v>
                </c:pt>
                <c:pt idx="71" formatCode="#,##0">
                  <c:v>7542366</c:v>
                </c:pt>
              </c:numCache>
            </c:numRef>
          </c:val>
          <c:smooth val="0"/>
          <c:extLst>
            <c:ext xmlns:c16="http://schemas.microsoft.com/office/drawing/2014/chart" uri="{C3380CC4-5D6E-409C-BE32-E72D297353CC}">
              <c16:uniqueId val="{00000001-991F-42F0-8CB8-A25B6733B891}"/>
            </c:ext>
          </c:extLst>
        </c:ser>
        <c:dLbls>
          <c:showLegendKey val="0"/>
          <c:showVal val="0"/>
          <c:showCatName val="0"/>
          <c:showSerName val="0"/>
          <c:showPercent val="0"/>
          <c:showBubbleSize val="0"/>
        </c:dLbls>
        <c:smooth val="0"/>
        <c:axId val="462657088"/>
        <c:axId val="462654344"/>
      </c:lineChart>
      <c:catAx>
        <c:axId val="462657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462654344"/>
        <c:crosses val="autoZero"/>
        <c:auto val="1"/>
        <c:lblAlgn val="ctr"/>
        <c:lblOffset val="100"/>
        <c:noMultiLvlLbl val="0"/>
      </c:catAx>
      <c:valAx>
        <c:axId val="46265434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26570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62DE70-65C0-4A91-87C2-C4423340AF3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4D797E75-6449-42CE-A507-7F2BEEFB3B8D}">
      <dgm:prSet/>
      <dgm:spPr/>
      <dgm:t>
        <a:bodyPr/>
        <a:lstStyle/>
        <a:p>
          <a:r>
            <a:rPr lang="en-US" dirty="0"/>
            <a:t>Review</a:t>
          </a:r>
        </a:p>
      </dgm:t>
    </dgm:pt>
    <dgm:pt modelId="{BB44FAC1-21A4-4833-9055-3C07FEA1928F}" type="parTrans" cxnId="{D27C159A-70A3-48A0-AA5E-1B7D7CD48622}">
      <dgm:prSet/>
      <dgm:spPr/>
      <dgm:t>
        <a:bodyPr/>
        <a:lstStyle/>
        <a:p>
          <a:endParaRPr lang="en-US"/>
        </a:p>
      </dgm:t>
    </dgm:pt>
    <dgm:pt modelId="{35DE3F18-B9AE-4FED-A112-C8638ECD4D39}" type="sibTrans" cxnId="{D27C159A-70A3-48A0-AA5E-1B7D7CD48622}">
      <dgm:prSet/>
      <dgm:spPr/>
      <dgm:t>
        <a:bodyPr/>
        <a:lstStyle/>
        <a:p>
          <a:endParaRPr lang="en-US"/>
        </a:p>
      </dgm:t>
    </dgm:pt>
    <dgm:pt modelId="{EF346183-96E9-42C6-864F-FBB2E0A6D393}">
      <dgm:prSet/>
      <dgm:spPr/>
      <dgm:t>
        <a:bodyPr/>
        <a:lstStyle/>
        <a:p>
          <a:r>
            <a:rPr lang="en-US" dirty="0"/>
            <a:t>Review ILCS Act in order to determine whether changes should be recommended to the General Assembly</a:t>
          </a:r>
        </a:p>
      </dgm:t>
    </dgm:pt>
    <dgm:pt modelId="{B83D372E-7CB2-4390-B6C1-317FC4CF5C3D}" type="parTrans" cxnId="{3888086B-AF52-475A-8D46-A1B7C2682C5E}">
      <dgm:prSet/>
      <dgm:spPr/>
      <dgm:t>
        <a:bodyPr/>
        <a:lstStyle/>
        <a:p>
          <a:endParaRPr lang="en-US"/>
        </a:p>
      </dgm:t>
    </dgm:pt>
    <dgm:pt modelId="{46CE8BD7-5341-4A94-BE7E-23CDFE720F94}" type="sibTrans" cxnId="{3888086B-AF52-475A-8D46-A1B7C2682C5E}">
      <dgm:prSet/>
      <dgm:spPr/>
      <dgm:t>
        <a:bodyPr/>
        <a:lstStyle/>
        <a:p>
          <a:endParaRPr lang="en-US"/>
        </a:p>
      </dgm:t>
    </dgm:pt>
    <dgm:pt modelId="{DB720C84-40BD-45D5-A40D-290F4BEED29B}">
      <dgm:prSet/>
      <dgm:spPr/>
      <dgm:t>
        <a:bodyPr/>
        <a:lstStyle/>
        <a:p>
          <a:r>
            <a:rPr lang="en-US" dirty="0"/>
            <a:t>Review legislative proposals </a:t>
          </a:r>
        </a:p>
      </dgm:t>
    </dgm:pt>
    <dgm:pt modelId="{09FD94A5-1C99-4572-ABE8-815108F39EF5}" type="parTrans" cxnId="{AA65D8DD-43B2-4BA2-A4BD-0DC405994071}">
      <dgm:prSet/>
      <dgm:spPr/>
      <dgm:t>
        <a:bodyPr/>
        <a:lstStyle/>
        <a:p>
          <a:endParaRPr lang="en-US"/>
        </a:p>
      </dgm:t>
    </dgm:pt>
    <dgm:pt modelId="{DFE36F6B-48B6-44C3-9CC7-49FA578FB7A1}" type="sibTrans" cxnId="{AA65D8DD-43B2-4BA2-A4BD-0DC405994071}">
      <dgm:prSet/>
      <dgm:spPr/>
      <dgm:t>
        <a:bodyPr/>
        <a:lstStyle/>
        <a:p>
          <a:endParaRPr lang="en-US"/>
        </a:p>
      </dgm:t>
    </dgm:pt>
    <dgm:pt modelId="{5AB11F69-98CC-4A1D-9D38-35EAF0517021}">
      <dgm:prSet/>
      <dgm:spPr/>
      <dgm:t>
        <a:bodyPr/>
        <a:lstStyle/>
        <a:p>
          <a:r>
            <a:rPr lang="en-US" dirty="0"/>
            <a:t>Discuss position on pending legislation </a:t>
          </a:r>
        </a:p>
      </dgm:t>
    </dgm:pt>
    <dgm:pt modelId="{95E13493-AD81-463C-A4F8-0415F5CBD52A}" type="parTrans" cxnId="{0FA43660-FDE1-419C-905B-C7FA53959EE6}">
      <dgm:prSet/>
      <dgm:spPr/>
      <dgm:t>
        <a:bodyPr/>
        <a:lstStyle/>
        <a:p>
          <a:endParaRPr lang="en-US"/>
        </a:p>
      </dgm:t>
    </dgm:pt>
    <dgm:pt modelId="{B477BBC3-62DC-48F8-A733-F664FFFA6105}" type="sibTrans" cxnId="{0FA43660-FDE1-419C-905B-C7FA53959EE6}">
      <dgm:prSet/>
      <dgm:spPr/>
      <dgm:t>
        <a:bodyPr/>
        <a:lstStyle/>
        <a:p>
          <a:endParaRPr lang="en-US"/>
        </a:p>
      </dgm:t>
    </dgm:pt>
    <dgm:pt modelId="{093A99B3-DC17-4F75-AF4B-B23986A8B7AC}">
      <dgm:prSet/>
      <dgm:spPr/>
      <dgm:t>
        <a:bodyPr/>
        <a:lstStyle/>
        <a:p>
          <a:r>
            <a:rPr lang="en-US" dirty="0"/>
            <a:t>Review of Administrative Rules</a:t>
          </a:r>
        </a:p>
      </dgm:t>
    </dgm:pt>
    <dgm:pt modelId="{2C666EA9-896F-42BE-B16C-6DEA724172AD}" type="parTrans" cxnId="{72B50FB1-C1B1-4755-A1A8-008B9DD5AF8D}">
      <dgm:prSet/>
      <dgm:spPr/>
      <dgm:t>
        <a:bodyPr/>
        <a:lstStyle/>
        <a:p>
          <a:endParaRPr lang="en-US"/>
        </a:p>
      </dgm:t>
    </dgm:pt>
    <dgm:pt modelId="{11E4429A-467B-487A-BAC5-64DDC6DC8C74}" type="sibTrans" cxnId="{72B50FB1-C1B1-4755-A1A8-008B9DD5AF8D}">
      <dgm:prSet/>
      <dgm:spPr/>
      <dgm:t>
        <a:bodyPr/>
        <a:lstStyle/>
        <a:p>
          <a:endParaRPr lang="en-US"/>
        </a:p>
      </dgm:t>
    </dgm:pt>
    <dgm:pt modelId="{004C254E-E68F-44BB-A573-CAC67347C2DF}" type="pres">
      <dgm:prSet presAssocID="{0662DE70-65C0-4A91-87C2-C4423340AF30}" presName="linear" presStyleCnt="0">
        <dgm:presLayoutVars>
          <dgm:dir/>
          <dgm:animLvl val="lvl"/>
          <dgm:resizeHandles val="exact"/>
        </dgm:presLayoutVars>
      </dgm:prSet>
      <dgm:spPr/>
    </dgm:pt>
    <dgm:pt modelId="{AA6B4971-3B9F-452E-A3CF-122E10CF43C6}" type="pres">
      <dgm:prSet presAssocID="{4D797E75-6449-42CE-A507-7F2BEEFB3B8D}" presName="parentLin" presStyleCnt="0"/>
      <dgm:spPr/>
    </dgm:pt>
    <dgm:pt modelId="{D9CEDF0D-21C7-41A0-8160-DB8F775A194A}" type="pres">
      <dgm:prSet presAssocID="{4D797E75-6449-42CE-A507-7F2BEEFB3B8D}" presName="parentLeftMargin" presStyleLbl="node1" presStyleIdx="0" presStyleCnt="1"/>
      <dgm:spPr/>
    </dgm:pt>
    <dgm:pt modelId="{136D0BB0-1962-4131-BAD1-1BBDE2723CCC}" type="pres">
      <dgm:prSet presAssocID="{4D797E75-6449-42CE-A507-7F2BEEFB3B8D}" presName="parentText" presStyleLbl="node1" presStyleIdx="0" presStyleCnt="1">
        <dgm:presLayoutVars>
          <dgm:chMax val="0"/>
          <dgm:bulletEnabled val="1"/>
        </dgm:presLayoutVars>
      </dgm:prSet>
      <dgm:spPr/>
    </dgm:pt>
    <dgm:pt modelId="{89129352-B6A4-428A-8A16-004A4DF4F8F2}" type="pres">
      <dgm:prSet presAssocID="{4D797E75-6449-42CE-A507-7F2BEEFB3B8D}" presName="negativeSpace" presStyleCnt="0"/>
      <dgm:spPr/>
    </dgm:pt>
    <dgm:pt modelId="{722A0428-80FD-479C-8662-31833C30B628}" type="pres">
      <dgm:prSet presAssocID="{4D797E75-6449-42CE-A507-7F2BEEFB3B8D}" presName="childText" presStyleLbl="conFgAcc1" presStyleIdx="0" presStyleCnt="1">
        <dgm:presLayoutVars>
          <dgm:bulletEnabled val="1"/>
        </dgm:presLayoutVars>
      </dgm:prSet>
      <dgm:spPr/>
    </dgm:pt>
  </dgm:ptLst>
  <dgm:cxnLst>
    <dgm:cxn modelId="{0FCF9109-6C31-4084-B2CF-F88D29D1BF7E}" type="presOf" srcId="{DB720C84-40BD-45D5-A40D-290F4BEED29B}" destId="{722A0428-80FD-479C-8662-31833C30B628}" srcOrd="0" destOrd="1" presId="urn:microsoft.com/office/officeart/2005/8/layout/list1"/>
    <dgm:cxn modelId="{0FA43660-FDE1-419C-905B-C7FA53959EE6}" srcId="{EF346183-96E9-42C6-864F-FBB2E0A6D393}" destId="{5AB11F69-98CC-4A1D-9D38-35EAF0517021}" srcOrd="1" destOrd="0" parTransId="{95E13493-AD81-463C-A4F8-0415F5CBD52A}" sibTransId="{B477BBC3-62DC-48F8-A733-F664FFFA6105}"/>
    <dgm:cxn modelId="{3888086B-AF52-475A-8D46-A1B7C2682C5E}" srcId="{4D797E75-6449-42CE-A507-7F2BEEFB3B8D}" destId="{EF346183-96E9-42C6-864F-FBB2E0A6D393}" srcOrd="0" destOrd="0" parTransId="{B83D372E-7CB2-4390-B6C1-317FC4CF5C3D}" sibTransId="{46CE8BD7-5341-4A94-BE7E-23CDFE720F94}"/>
    <dgm:cxn modelId="{1B6A224E-87F0-41B6-89C4-4F0CF1B732FA}" type="presOf" srcId="{5AB11F69-98CC-4A1D-9D38-35EAF0517021}" destId="{722A0428-80FD-479C-8662-31833C30B628}" srcOrd="0" destOrd="2" presId="urn:microsoft.com/office/officeart/2005/8/layout/list1"/>
    <dgm:cxn modelId="{E15CC276-EBD9-4467-9324-594E2DA2AE03}" type="presOf" srcId="{0662DE70-65C0-4A91-87C2-C4423340AF30}" destId="{004C254E-E68F-44BB-A573-CAC67347C2DF}" srcOrd="0" destOrd="0" presId="urn:microsoft.com/office/officeart/2005/8/layout/list1"/>
    <dgm:cxn modelId="{23A0037E-CD90-45F1-9EC3-3A2C3A5560BD}" type="presOf" srcId="{4D797E75-6449-42CE-A507-7F2BEEFB3B8D}" destId="{136D0BB0-1962-4131-BAD1-1BBDE2723CCC}" srcOrd="1" destOrd="0" presId="urn:microsoft.com/office/officeart/2005/8/layout/list1"/>
    <dgm:cxn modelId="{D27C159A-70A3-48A0-AA5E-1B7D7CD48622}" srcId="{0662DE70-65C0-4A91-87C2-C4423340AF30}" destId="{4D797E75-6449-42CE-A507-7F2BEEFB3B8D}" srcOrd="0" destOrd="0" parTransId="{BB44FAC1-21A4-4833-9055-3C07FEA1928F}" sibTransId="{35DE3F18-B9AE-4FED-A112-C8638ECD4D39}"/>
    <dgm:cxn modelId="{AA2FBCA3-6B3D-40F6-9866-07FD32ABCEF8}" type="presOf" srcId="{093A99B3-DC17-4F75-AF4B-B23986A8B7AC}" destId="{722A0428-80FD-479C-8662-31833C30B628}" srcOrd="0" destOrd="3" presId="urn:microsoft.com/office/officeart/2005/8/layout/list1"/>
    <dgm:cxn modelId="{3D13F3AB-1991-434A-92A6-6F02615EC536}" type="presOf" srcId="{EF346183-96E9-42C6-864F-FBB2E0A6D393}" destId="{722A0428-80FD-479C-8662-31833C30B628}" srcOrd="0" destOrd="0" presId="urn:microsoft.com/office/officeart/2005/8/layout/list1"/>
    <dgm:cxn modelId="{72B50FB1-C1B1-4755-A1A8-008B9DD5AF8D}" srcId="{EF346183-96E9-42C6-864F-FBB2E0A6D393}" destId="{093A99B3-DC17-4F75-AF4B-B23986A8B7AC}" srcOrd="2" destOrd="0" parTransId="{2C666EA9-896F-42BE-B16C-6DEA724172AD}" sibTransId="{11E4429A-467B-487A-BAC5-64DDC6DC8C74}"/>
    <dgm:cxn modelId="{AA65D8DD-43B2-4BA2-A4BD-0DC405994071}" srcId="{EF346183-96E9-42C6-864F-FBB2E0A6D393}" destId="{DB720C84-40BD-45D5-A40D-290F4BEED29B}" srcOrd="0" destOrd="0" parTransId="{09FD94A5-1C99-4572-ABE8-815108F39EF5}" sibTransId="{DFE36F6B-48B6-44C3-9CC7-49FA578FB7A1}"/>
    <dgm:cxn modelId="{DC886AE7-7B5E-4AA6-93B4-751D1B263FC2}" type="presOf" srcId="{4D797E75-6449-42CE-A507-7F2BEEFB3B8D}" destId="{D9CEDF0D-21C7-41A0-8160-DB8F775A194A}" srcOrd="0" destOrd="0" presId="urn:microsoft.com/office/officeart/2005/8/layout/list1"/>
    <dgm:cxn modelId="{6B0E2E07-ED71-4ADC-9DCC-2F7E9516D801}" type="presParOf" srcId="{004C254E-E68F-44BB-A573-CAC67347C2DF}" destId="{AA6B4971-3B9F-452E-A3CF-122E10CF43C6}" srcOrd="0" destOrd="0" presId="urn:microsoft.com/office/officeart/2005/8/layout/list1"/>
    <dgm:cxn modelId="{871FDE65-D452-4A9C-83E4-67947680E573}" type="presParOf" srcId="{AA6B4971-3B9F-452E-A3CF-122E10CF43C6}" destId="{D9CEDF0D-21C7-41A0-8160-DB8F775A194A}" srcOrd="0" destOrd="0" presId="urn:microsoft.com/office/officeart/2005/8/layout/list1"/>
    <dgm:cxn modelId="{3F9BC30B-9EBF-4628-ADB5-342783BF71A4}" type="presParOf" srcId="{AA6B4971-3B9F-452E-A3CF-122E10CF43C6}" destId="{136D0BB0-1962-4131-BAD1-1BBDE2723CCC}" srcOrd="1" destOrd="0" presId="urn:microsoft.com/office/officeart/2005/8/layout/list1"/>
    <dgm:cxn modelId="{A848E053-380C-4000-9988-0379BCB18824}" type="presParOf" srcId="{004C254E-E68F-44BB-A573-CAC67347C2DF}" destId="{89129352-B6A4-428A-8A16-004A4DF4F8F2}" srcOrd="1" destOrd="0" presId="urn:microsoft.com/office/officeart/2005/8/layout/list1"/>
    <dgm:cxn modelId="{587A91BA-C27F-4992-B2E1-312E866DEB04}" type="presParOf" srcId="{004C254E-E68F-44BB-A573-CAC67347C2DF}" destId="{722A0428-80FD-479C-8662-31833C30B628}"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62DE70-65C0-4A91-87C2-C4423340AF3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4D797E75-6449-42CE-A507-7F2BEEFB3B8D}">
      <dgm:prSet/>
      <dgm:spPr/>
      <dgm:t>
        <a:bodyPr/>
        <a:lstStyle/>
        <a:p>
          <a:r>
            <a:rPr lang="en-US" dirty="0"/>
            <a:t>Review</a:t>
          </a:r>
        </a:p>
      </dgm:t>
    </dgm:pt>
    <dgm:pt modelId="{BB44FAC1-21A4-4833-9055-3C07FEA1928F}" type="parTrans" cxnId="{D27C159A-70A3-48A0-AA5E-1B7D7CD48622}">
      <dgm:prSet/>
      <dgm:spPr/>
      <dgm:t>
        <a:bodyPr/>
        <a:lstStyle/>
        <a:p>
          <a:endParaRPr lang="en-US"/>
        </a:p>
      </dgm:t>
    </dgm:pt>
    <dgm:pt modelId="{35DE3F18-B9AE-4FED-A112-C8638ECD4D39}" type="sibTrans" cxnId="{D27C159A-70A3-48A0-AA5E-1B7D7CD48622}">
      <dgm:prSet/>
      <dgm:spPr/>
      <dgm:t>
        <a:bodyPr/>
        <a:lstStyle/>
        <a:p>
          <a:endParaRPr lang="en-US"/>
        </a:p>
      </dgm:t>
    </dgm:pt>
    <dgm:pt modelId="{EF346183-96E9-42C6-864F-FBB2E0A6D393}">
      <dgm:prSet/>
      <dgm:spPr/>
      <dgm:t>
        <a:bodyPr/>
        <a:lstStyle/>
        <a:p>
          <a:r>
            <a:rPr lang="en-US" dirty="0"/>
            <a:t>Review current drug schedules in order to manage changes to the administrative rules pertaining to the utilization of the ILCS Act</a:t>
          </a:r>
        </a:p>
      </dgm:t>
    </dgm:pt>
    <dgm:pt modelId="{B83D372E-7CB2-4390-B6C1-317FC4CF5C3D}" type="parTrans" cxnId="{3888086B-AF52-475A-8D46-A1B7C2682C5E}">
      <dgm:prSet/>
      <dgm:spPr/>
      <dgm:t>
        <a:bodyPr/>
        <a:lstStyle/>
        <a:p>
          <a:endParaRPr lang="en-US"/>
        </a:p>
      </dgm:t>
    </dgm:pt>
    <dgm:pt modelId="{46CE8BD7-5341-4A94-BE7E-23CDFE720F94}" type="sibTrans" cxnId="{3888086B-AF52-475A-8D46-A1B7C2682C5E}">
      <dgm:prSet/>
      <dgm:spPr/>
      <dgm:t>
        <a:bodyPr/>
        <a:lstStyle/>
        <a:p>
          <a:endParaRPr lang="en-US"/>
        </a:p>
      </dgm:t>
    </dgm:pt>
    <dgm:pt modelId="{004C254E-E68F-44BB-A573-CAC67347C2DF}" type="pres">
      <dgm:prSet presAssocID="{0662DE70-65C0-4A91-87C2-C4423340AF30}" presName="linear" presStyleCnt="0">
        <dgm:presLayoutVars>
          <dgm:dir/>
          <dgm:animLvl val="lvl"/>
          <dgm:resizeHandles val="exact"/>
        </dgm:presLayoutVars>
      </dgm:prSet>
      <dgm:spPr/>
    </dgm:pt>
    <dgm:pt modelId="{AA6B4971-3B9F-452E-A3CF-122E10CF43C6}" type="pres">
      <dgm:prSet presAssocID="{4D797E75-6449-42CE-A507-7F2BEEFB3B8D}" presName="parentLin" presStyleCnt="0"/>
      <dgm:spPr/>
    </dgm:pt>
    <dgm:pt modelId="{D9CEDF0D-21C7-41A0-8160-DB8F775A194A}" type="pres">
      <dgm:prSet presAssocID="{4D797E75-6449-42CE-A507-7F2BEEFB3B8D}" presName="parentLeftMargin" presStyleLbl="node1" presStyleIdx="0" presStyleCnt="1"/>
      <dgm:spPr/>
    </dgm:pt>
    <dgm:pt modelId="{136D0BB0-1962-4131-BAD1-1BBDE2723CCC}" type="pres">
      <dgm:prSet presAssocID="{4D797E75-6449-42CE-A507-7F2BEEFB3B8D}" presName="parentText" presStyleLbl="node1" presStyleIdx="0" presStyleCnt="1">
        <dgm:presLayoutVars>
          <dgm:chMax val="0"/>
          <dgm:bulletEnabled val="1"/>
        </dgm:presLayoutVars>
      </dgm:prSet>
      <dgm:spPr/>
    </dgm:pt>
    <dgm:pt modelId="{89129352-B6A4-428A-8A16-004A4DF4F8F2}" type="pres">
      <dgm:prSet presAssocID="{4D797E75-6449-42CE-A507-7F2BEEFB3B8D}" presName="negativeSpace" presStyleCnt="0"/>
      <dgm:spPr/>
    </dgm:pt>
    <dgm:pt modelId="{722A0428-80FD-479C-8662-31833C30B628}" type="pres">
      <dgm:prSet presAssocID="{4D797E75-6449-42CE-A507-7F2BEEFB3B8D}" presName="childText" presStyleLbl="conFgAcc1" presStyleIdx="0" presStyleCnt="1">
        <dgm:presLayoutVars>
          <dgm:bulletEnabled val="1"/>
        </dgm:presLayoutVars>
      </dgm:prSet>
      <dgm:spPr/>
    </dgm:pt>
  </dgm:ptLst>
  <dgm:cxnLst>
    <dgm:cxn modelId="{299E9165-D2C4-4D51-BE22-A60C275F2EA1}" type="presOf" srcId="{4D797E75-6449-42CE-A507-7F2BEEFB3B8D}" destId="{D9CEDF0D-21C7-41A0-8160-DB8F775A194A}" srcOrd="0" destOrd="0" presId="urn:microsoft.com/office/officeart/2005/8/layout/list1"/>
    <dgm:cxn modelId="{3888086B-AF52-475A-8D46-A1B7C2682C5E}" srcId="{4D797E75-6449-42CE-A507-7F2BEEFB3B8D}" destId="{EF346183-96E9-42C6-864F-FBB2E0A6D393}" srcOrd="0" destOrd="0" parTransId="{B83D372E-7CB2-4390-B6C1-317FC4CF5C3D}" sibTransId="{46CE8BD7-5341-4A94-BE7E-23CDFE720F94}"/>
    <dgm:cxn modelId="{CD5E7277-6C65-496F-A939-1B8933D14CAB}" type="presOf" srcId="{4D797E75-6449-42CE-A507-7F2BEEFB3B8D}" destId="{136D0BB0-1962-4131-BAD1-1BBDE2723CCC}" srcOrd="1" destOrd="0" presId="urn:microsoft.com/office/officeart/2005/8/layout/list1"/>
    <dgm:cxn modelId="{D27C159A-70A3-48A0-AA5E-1B7D7CD48622}" srcId="{0662DE70-65C0-4A91-87C2-C4423340AF30}" destId="{4D797E75-6449-42CE-A507-7F2BEEFB3B8D}" srcOrd="0" destOrd="0" parTransId="{BB44FAC1-21A4-4833-9055-3C07FEA1928F}" sibTransId="{35DE3F18-B9AE-4FED-A112-C8638ECD4D39}"/>
    <dgm:cxn modelId="{C79021AE-1A10-40CF-8E70-C6E65AD4A2DB}" type="presOf" srcId="{EF346183-96E9-42C6-864F-FBB2E0A6D393}" destId="{722A0428-80FD-479C-8662-31833C30B628}" srcOrd="0" destOrd="0" presId="urn:microsoft.com/office/officeart/2005/8/layout/list1"/>
    <dgm:cxn modelId="{89AD37E6-383D-4393-9D81-970DDE6C7FB4}" type="presOf" srcId="{0662DE70-65C0-4A91-87C2-C4423340AF30}" destId="{004C254E-E68F-44BB-A573-CAC67347C2DF}" srcOrd="0" destOrd="0" presId="urn:microsoft.com/office/officeart/2005/8/layout/list1"/>
    <dgm:cxn modelId="{44D16107-CE8C-47C6-A998-0798469C514F}" type="presParOf" srcId="{004C254E-E68F-44BB-A573-CAC67347C2DF}" destId="{AA6B4971-3B9F-452E-A3CF-122E10CF43C6}" srcOrd="0" destOrd="0" presId="urn:microsoft.com/office/officeart/2005/8/layout/list1"/>
    <dgm:cxn modelId="{83B3206C-0FAE-4ADE-9E20-7BB9B898287F}" type="presParOf" srcId="{AA6B4971-3B9F-452E-A3CF-122E10CF43C6}" destId="{D9CEDF0D-21C7-41A0-8160-DB8F775A194A}" srcOrd="0" destOrd="0" presId="urn:microsoft.com/office/officeart/2005/8/layout/list1"/>
    <dgm:cxn modelId="{24D35991-C843-4C7B-92DA-137901CE3BBD}" type="presParOf" srcId="{AA6B4971-3B9F-452E-A3CF-122E10CF43C6}" destId="{136D0BB0-1962-4131-BAD1-1BBDE2723CCC}" srcOrd="1" destOrd="0" presId="urn:microsoft.com/office/officeart/2005/8/layout/list1"/>
    <dgm:cxn modelId="{D6C73B25-5F76-4B13-85B2-DFA9BE8AC629}" type="presParOf" srcId="{004C254E-E68F-44BB-A573-CAC67347C2DF}" destId="{89129352-B6A4-428A-8A16-004A4DF4F8F2}" srcOrd="1" destOrd="0" presId="urn:microsoft.com/office/officeart/2005/8/layout/list1"/>
    <dgm:cxn modelId="{8B7F389B-B171-4909-AB94-4ECD6C741463}" type="presParOf" srcId="{004C254E-E68F-44BB-A573-CAC67347C2DF}" destId="{722A0428-80FD-479C-8662-31833C30B628}"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62DE70-65C0-4A91-87C2-C4423340AF3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4D797E75-6449-42CE-A507-7F2BEEFB3B8D}">
      <dgm:prSet/>
      <dgm:spPr/>
      <dgm:t>
        <a:bodyPr/>
        <a:lstStyle/>
        <a:p>
          <a:r>
            <a:rPr lang="en-US" dirty="0"/>
            <a:t>Review &amp; Recommend</a:t>
          </a:r>
        </a:p>
      </dgm:t>
    </dgm:pt>
    <dgm:pt modelId="{BB44FAC1-21A4-4833-9055-3C07FEA1928F}" type="parTrans" cxnId="{D27C159A-70A3-48A0-AA5E-1B7D7CD48622}">
      <dgm:prSet/>
      <dgm:spPr/>
      <dgm:t>
        <a:bodyPr/>
        <a:lstStyle/>
        <a:p>
          <a:endParaRPr lang="en-US"/>
        </a:p>
      </dgm:t>
    </dgm:pt>
    <dgm:pt modelId="{35DE3F18-B9AE-4FED-A112-C8638ECD4D39}" type="sibTrans" cxnId="{D27C159A-70A3-48A0-AA5E-1B7D7CD48622}">
      <dgm:prSet/>
      <dgm:spPr/>
      <dgm:t>
        <a:bodyPr/>
        <a:lstStyle/>
        <a:p>
          <a:endParaRPr lang="en-US"/>
        </a:p>
      </dgm:t>
    </dgm:pt>
    <dgm:pt modelId="{EF346183-96E9-42C6-864F-FBB2E0A6D393}">
      <dgm:prSet/>
      <dgm:spPr/>
      <dgm:t>
        <a:bodyPr/>
        <a:lstStyle/>
        <a:p>
          <a:r>
            <a:rPr lang="en-US" dirty="0"/>
            <a:t>Review and Recommend the following for inclusion or distribution</a:t>
          </a:r>
        </a:p>
      </dgm:t>
    </dgm:pt>
    <dgm:pt modelId="{B83D372E-7CB2-4390-B6C1-317FC4CF5C3D}" type="parTrans" cxnId="{3888086B-AF52-475A-8D46-A1B7C2682C5E}">
      <dgm:prSet/>
      <dgm:spPr/>
      <dgm:t>
        <a:bodyPr/>
        <a:lstStyle/>
        <a:p>
          <a:endParaRPr lang="en-US"/>
        </a:p>
      </dgm:t>
    </dgm:pt>
    <dgm:pt modelId="{46CE8BD7-5341-4A94-BE7E-23CDFE720F94}" type="sibTrans" cxnId="{3888086B-AF52-475A-8D46-A1B7C2682C5E}">
      <dgm:prSet/>
      <dgm:spPr/>
      <dgm:t>
        <a:bodyPr/>
        <a:lstStyle/>
        <a:p>
          <a:endParaRPr lang="en-US"/>
        </a:p>
      </dgm:t>
    </dgm:pt>
    <dgm:pt modelId="{18802A92-6FE2-4B84-B5D1-3025793E953B}">
      <dgm:prSet/>
      <dgm:spPr/>
      <dgm:t>
        <a:bodyPr/>
        <a:lstStyle/>
        <a:p>
          <a:r>
            <a:rPr lang="en-US" dirty="0"/>
            <a:t>Guidelines </a:t>
          </a:r>
        </a:p>
      </dgm:t>
    </dgm:pt>
    <dgm:pt modelId="{0A45A504-BAAF-4FCA-9968-09EAD3965C89}" type="parTrans" cxnId="{45533128-473B-4FDB-BB13-EBB124B5D46B}">
      <dgm:prSet/>
      <dgm:spPr/>
      <dgm:t>
        <a:bodyPr/>
        <a:lstStyle/>
        <a:p>
          <a:endParaRPr lang="en-US"/>
        </a:p>
      </dgm:t>
    </dgm:pt>
    <dgm:pt modelId="{44AF2CAC-72FC-4FB2-BFDD-0C8094237A18}" type="sibTrans" cxnId="{45533128-473B-4FDB-BB13-EBB124B5D46B}">
      <dgm:prSet/>
      <dgm:spPr/>
      <dgm:t>
        <a:bodyPr/>
        <a:lstStyle/>
        <a:p>
          <a:endParaRPr lang="en-US"/>
        </a:p>
      </dgm:t>
    </dgm:pt>
    <dgm:pt modelId="{8186C033-2F00-4E82-974E-4F7C4F51F2B2}">
      <dgm:prSet/>
      <dgm:spPr/>
      <dgm:t>
        <a:bodyPr/>
        <a:lstStyle/>
        <a:p>
          <a:r>
            <a:rPr lang="en-US" dirty="0"/>
            <a:t>CME </a:t>
          </a:r>
        </a:p>
      </dgm:t>
    </dgm:pt>
    <dgm:pt modelId="{6F08F19B-E6E4-4411-A587-7FCEC2F12DE7}" type="parTrans" cxnId="{254FC31D-E738-4B2C-970B-3C37628DF526}">
      <dgm:prSet/>
      <dgm:spPr/>
      <dgm:t>
        <a:bodyPr/>
        <a:lstStyle/>
        <a:p>
          <a:endParaRPr lang="en-US"/>
        </a:p>
      </dgm:t>
    </dgm:pt>
    <dgm:pt modelId="{6CE5417D-C411-47E6-87CB-E67AC2D3BC90}" type="sibTrans" cxnId="{254FC31D-E738-4B2C-970B-3C37628DF526}">
      <dgm:prSet/>
      <dgm:spPr/>
      <dgm:t>
        <a:bodyPr/>
        <a:lstStyle/>
        <a:p>
          <a:endParaRPr lang="en-US"/>
        </a:p>
      </dgm:t>
    </dgm:pt>
    <dgm:pt modelId="{37E20982-7F25-4401-AB9A-8427F0DF854D}">
      <dgm:prSet/>
      <dgm:spPr/>
      <dgm:t>
        <a:bodyPr/>
        <a:lstStyle/>
        <a:p>
          <a:r>
            <a:rPr lang="en-US" dirty="0"/>
            <a:t>Programs/ Information</a:t>
          </a:r>
        </a:p>
      </dgm:t>
    </dgm:pt>
    <dgm:pt modelId="{16352020-EDBD-470D-B5EB-A8EAFC35F5EB}" type="parTrans" cxnId="{70D459B6-1307-4541-AFCD-8D47B14ED4EF}">
      <dgm:prSet/>
      <dgm:spPr/>
      <dgm:t>
        <a:bodyPr/>
        <a:lstStyle/>
        <a:p>
          <a:endParaRPr lang="en-US"/>
        </a:p>
      </dgm:t>
    </dgm:pt>
    <dgm:pt modelId="{ED303470-B923-46DD-BBD9-4543BA13429D}" type="sibTrans" cxnId="{70D459B6-1307-4541-AFCD-8D47B14ED4EF}">
      <dgm:prSet/>
      <dgm:spPr/>
      <dgm:t>
        <a:bodyPr/>
        <a:lstStyle/>
        <a:p>
          <a:endParaRPr lang="en-US"/>
        </a:p>
      </dgm:t>
    </dgm:pt>
    <dgm:pt modelId="{47163735-FA22-49E3-84F4-5AE32A4CC77F}">
      <dgm:prSet/>
      <dgm:spPr/>
      <dgm:t>
        <a:bodyPr/>
        <a:lstStyle/>
        <a:p>
          <a:r>
            <a:rPr lang="en-US" dirty="0"/>
            <a:t>Publications</a:t>
          </a:r>
        </a:p>
      </dgm:t>
    </dgm:pt>
    <dgm:pt modelId="{6A7A932E-E6DE-4B06-8F1E-75A437197AB0}" type="parTrans" cxnId="{9A6E98EA-B1AB-42A4-918A-536B57BF748B}">
      <dgm:prSet/>
      <dgm:spPr/>
      <dgm:t>
        <a:bodyPr/>
        <a:lstStyle/>
        <a:p>
          <a:endParaRPr lang="en-US"/>
        </a:p>
      </dgm:t>
    </dgm:pt>
    <dgm:pt modelId="{D502AA18-49E8-418A-A807-6B8FA8F60E09}" type="sibTrans" cxnId="{9A6E98EA-B1AB-42A4-918A-536B57BF748B}">
      <dgm:prSet/>
      <dgm:spPr/>
      <dgm:t>
        <a:bodyPr/>
        <a:lstStyle/>
        <a:p>
          <a:endParaRPr lang="en-US"/>
        </a:p>
      </dgm:t>
    </dgm:pt>
    <dgm:pt modelId="{27151097-10EF-46DF-B547-4225716D7895}">
      <dgm:prSet/>
      <dgm:spPr/>
      <dgm:t>
        <a:bodyPr/>
        <a:lstStyle/>
        <a:p>
          <a:r>
            <a:rPr lang="en-US" dirty="0"/>
            <a:t>Medical Studies</a:t>
          </a:r>
        </a:p>
      </dgm:t>
    </dgm:pt>
    <dgm:pt modelId="{40E93B4E-58CE-47BE-8EB7-EDE405280BDB}" type="parTrans" cxnId="{24D10266-3A07-46C5-91CC-0C884942E1E6}">
      <dgm:prSet/>
      <dgm:spPr/>
      <dgm:t>
        <a:bodyPr/>
        <a:lstStyle/>
        <a:p>
          <a:endParaRPr lang="en-US"/>
        </a:p>
      </dgm:t>
    </dgm:pt>
    <dgm:pt modelId="{186C1237-D870-4360-94C4-07DD4164580E}" type="sibTrans" cxnId="{24D10266-3A07-46C5-91CC-0C884942E1E6}">
      <dgm:prSet/>
      <dgm:spPr/>
      <dgm:t>
        <a:bodyPr/>
        <a:lstStyle/>
        <a:p>
          <a:endParaRPr lang="en-US"/>
        </a:p>
      </dgm:t>
    </dgm:pt>
    <dgm:pt modelId="{8F599BCE-7CF2-43B8-B603-E732B52D81A5}">
      <dgm:prSet/>
      <dgm:spPr/>
      <dgm:t>
        <a:bodyPr/>
        <a:lstStyle/>
        <a:p>
          <a:endParaRPr lang="en-US" dirty="0"/>
        </a:p>
      </dgm:t>
    </dgm:pt>
    <dgm:pt modelId="{01647C90-CFEF-4028-A242-7F7085DA3A63}" type="parTrans" cxnId="{843D9BB5-7384-49B5-8927-1A3814E21E4E}">
      <dgm:prSet/>
      <dgm:spPr/>
      <dgm:t>
        <a:bodyPr/>
        <a:lstStyle/>
        <a:p>
          <a:endParaRPr lang="en-US"/>
        </a:p>
      </dgm:t>
    </dgm:pt>
    <dgm:pt modelId="{7FE13A15-3A0B-4049-A45D-C34C9F253F9B}" type="sibTrans" cxnId="{843D9BB5-7384-49B5-8927-1A3814E21E4E}">
      <dgm:prSet/>
      <dgm:spPr/>
      <dgm:t>
        <a:bodyPr/>
        <a:lstStyle/>
        <a:p>
          <a:endParaRPr lang="en-US"/>
        </a:p>
      </dgm:t>
    </dgm:pt>
    <dgm:pt modelId="{004C254E-E68F-44BB-A573-CAC67347C2DF}" type="pres">
      <dgm:prSet presAssocID="{0662DE70-65C0-4A91-87C2-C4423340AF30}" presName="linear" presStyleCnt="0">
        <dgm:presLayoutVars>
          <dgm:dir/>
          <dgm:animLvl val="lvl"/>
          <dgm:resizeHandles val="exact"/>
        </dgm:presLayoutVars>
      </dgm:prSet>
      <dgm:spPr/>
    </dgm:pt>
    <dgm:pt modelId="{AA6B4971-3B9F-452E-A3CF-122E10CF43C6}" type="pres">
      <dgm:prSet presAssocID="{4D797E75-6449-42CE-A507-7F2BEEFB3B8D}" presName="parentLin" presStyleCnt="0"/>
      <dgm:spPr/>
    </dgm:pt>
    <dgm:pt modelId="{D9CEDF0D-21C7-41A0-8160-DB8F775A194A}" type="pres">
      <dgm:prSet presAssocID="{4D797E75-6449-42CE-A507-7F2BEEFB3B8D}" presName="parentLeftMargin" presStyleLbl="node1" presStyleIdx="0" presStyleCnt="1"/>
      <dgm:spPr/>
    </dgm:pt>
    <dgm:pt modelId="{136D0BB0-1962-4131-BAD1-1BBDE2723CCC}" type="pres">
      <dgm:prSet presAssocID="{4D797E75-6449-42CE-A507-7F2BEEFB3B8D}" presName="parentText" presStyleLbl="node1" presStyleIdx="0" presStyleCnt="1">
        <dgm:presLayoutVars>
          <dgm:chMax val="0"/>
          <dgm:bulletEnabled val="1"/>
        </dgm:presLayoutVars>
      </dgm:prSet>
      <dgm:spPr/>
    </dgm:pt>
    <dgm:pt modelId="{89129352-B6A4-428A-8A16-004A4DF4F8F2}" type="pres">
      <dgm:prSet presAssocID="{4D797E75-6449-42CE-A507-7F2BEEFB3B8D}" presName="negativeSpace" presStyleCnt="0"/>
      <dgm:spPr/>
    </dgm:pt>
    <dgm:pt modelId="{722A0428-80FD-479C-8662-31833C30B628}" type="pres">
      <dgm:prSet presAssocID="{4D797E75-6449-42CE-A507-7F2BEEFB3B8D}" presName="childText" presStyleLbl="conFgAcc1" presStyleIdx="0" presStyleCnt="1">
        <dgm:presLayoutVars>
          <dgm:bulletEnabled val="1"/>
        </dgm:presLayoutVars>
      </dgm:prSet>
      <dgm:spPr/>
    </dgm:pt>
  </dgm:ptLst>
  <dgm:cxnLst>
    <dgm:cxn modelId="{254FC31D-E738-4B2C-970B-3C37628DF526}" srcId="{4D797E75-6449-42CE-A507-7F2BEEFB3B8D}" destId="{8186C033-2F00-4E82-974E-4F7C4F51F2B2}" srcOrd="2" destOrd="0" parTransId="{6F08F19B-E6E4-4411-A587-7FCEC2F12DE7}" sibTransId="{6CE5417D-C411-47E6-87CB-E67AC2D3BC90}"/>
    <dgm:cxn modelId="{ACE82325-14EB-401C-BA6F-516A4E1683A6}" type="presOf" srcId="{0662DE70-65C0-4A91-87C2-C4423340AF30}" destId="{004C254E-E68F-44BB-A573-CAC67347C2DF}" srcOrd="0" destOrd="0" presId="urn:microsoft.com/office/officeart/2005/8/layout/list1"/>
    <dgm:cxn modelId="{8DDBD025-28C9-4EB3-B0D1-103B9590B112}" type="presOf" srcId="{18802A92-6FE2-4B84-B5D1-3025793E953B}" destId="{722A0428-80FD-479C-8662-31833C30B628}" srcOrd="0" destOrd="1" presId="urn:microsoft.com/office/officeart/2005/8/layout/list1"/>
    <dgm:cxn modelId="{45533128-473B-4FDB-BB13-EBB124B5D46B}" srcId="{4D797E75-6449-42CE-A507-7F2BEEFB3B8D}" destId="{18802A92-6FE2-4B84-B5D1-3025793E953B}" srcOrd="1" destOrd="0" parTransId="{0A45A504-BAAF-4FCA-9968-09EAD3965C89}" sibTransId="{44AF2CAC-72FC-4FB2-BFDD-0C8094237A18}"/>
    <dgm:cxn modelId="{C0C68331-BDB5-42CE-88DD-1365F48F515E}" type="presOf" srcId="{8186C033-2F00-4E82-974E-4F7C4F51F2B2}" destId="{722A0428-80FD-479C-8662-31833C30B628}" srcOrd="0" destOrd="2" presId="urn:microsoft.com/office/officeart/2005/8/layout/list1"/>
    <dgm:cxn modelId="{DCF10643-8CC5-4736-BF01-D0CF0756963D}" type="presOf" srcId="{37E20982-7F25-4401-AB9A-8427F0DF854D}" destId="{722A0428-80FD-479C-8662-31833C30B628}" srcOrd="0" destOrd="3" presId="urn:microsoft.com/office/officeart/2005/8/layout/list1"/>
    <dgm:cxn modelId="{24D10266-3A07-46C5-91CC-0C884942E1E6}" srcId="{4D797E75-6449-42CE-A507-7F2BEEFB3B8D}" destId="{27151097-10EF-46DF-B547-4225716D7895}" srcOrd="5" destOrd="0" parTransId="{40E93B4E-58CE-47BE-8EB7-EDE405280BDB}" sibTransId="{186C1237-D870-4360-94C4-07DD4164580E}"/>
    <dgm:cxn modelId="{3888086B-AF52-475A-8D46-A1B7C2682C5E}" srcId="{4D797E75-6449-42CE-A507-7F2BEEFB3B8D}" destId="{EF346183-96E9-42C6-864F-FBB2E0A6D393}" srcOrd="0" destOrd="0" parTransId="{B83D372E-7CB2-4390-B6C1-317FC4CF5C3D}" sibTransId="{46CE8BD7-5341-4A94-BE7E-23CDFE720F94}"/>
    <dgm:cxn modelId="{0AF3756E-E723-4C3F-891A-B2449E96FD37}" type="presOf" srcId="{47163735-FA22-49E3-84F4-5AE32A4CC77F}" destId="{722A0428-80FD-479C-8662-31833C30B628}" srcOrd="0" destOrd="4" presId="urn:microsoft.com/office/officeart/2005/8/layout/list1"/>
    <dgm:cxn modelId="{D27C159A-70A3-48A0-AA5E-1B7D7CD48622}" srcId="{0662DE70-65C0-4A91-87C2-C4423340AF30}" destId="{4D797E75-6449-42CE-A507-7F2BEEFB3B8D}" srcOrd="0" destOrd="0" parTransId="{BB44FAC1-21A4-4833-9055-3C07FEA1928F}" sibTransId="{35DE3F18-B9AE-4FED-A112-C8638ECD4D39}"/>
    <dgm:cxn modelId="{752DF5A6-2E53-40DD-AC53-DF4CD68DDC02}" type="presOf" srcId="{EF346183-96E9-42C6-864F-FBB2E0A6D393}" destId="{722A0428-80FD-479C-8662-31833C30B628}" srcOrd="0" destOrd="0" presId="urn:microsoft.com/office/officeart/2005/8/layout/list1"/>
    <dgm:cxn modelId="{843D9BB5-7384-49B5-8927-1A3814E21E4E}" srcId="{4D797E75-6449-42CE-A507-7F2BEEFB3B8D}" destId="{8F599BCE-7CF2-43B8-B603-E732B52D81A5}" srcOrd="6" destOrd="0" parTransId="{01647C90-CFEF-4028-A242-7F7085DA3A63}" sibTransId="{7FE13A15-3A0B-4049-A45D-C34C9F253F9B}"/>
    <dgm:cxn modelId="{70D459B6-1307-4541-AFCD-8D47B14ED4EF}" srcId="{4D797E75-6449-42CE-A507-7F2BEEFB3B8D}" destId="{37E20982-7F25-4401-AB9A-8427F0DF854D}" srcOrd="3" destOrd="0" parTransId="{16352020-EDBD-470D-B5EB-A8EAFC35F5EB}" sibTransId="{ED303470-B923-46DD-BBD9-4543BA13429D}"/>
    <dgm:cxn modelId="{D206F7D0-4D90-4319-A9C4-994B7AA72D71}" type="presOf" srcId="{4D797E75-6449-42CE-A507-7F2BEEFB3B8D}" destId="{D9CEDF0D-21C7-41A0-8160-DB8F775A194A}" srcOrd="0" destOrd="0" presId="urn:microsoft.com/office/officeart/2005/8/layout/list1"/>
    <dgm:cxn modelId="{03EDE1D3-AC46-4A41-9F43-6CA66C168D48}" type="presOf" srcId="{4D797E75-6449-42CE-A507-7F2BEEFB3B8D}" destId="{136D0BB0-1962-4131-BAD1-1BBDE2723CCC}" srcOrd="1" destOrd="0" presId="urn:microsoft.com/office/officeart/2005/8/layout/list1"/>
    <dgm:cxn modelId="{BF3FA8E2-A3E0-4B3B-9EED-67B782B857C0}" type="presOf" srcId="{8F599BCE-7CF2-43B8-B603-E732B52D81A5}" destId="{722A0428-80FD-479C-8662-31833C30B628}" srcOrd="0" destOrd="6" presId="urn:microsoft.com/office/officeart/2005/8/layout/list1"/>
    <dgm:cxn modelId="{9A6E98EA-B1AB-42A4-918A-536B57BF748B}" srcId="{4D797E75-6449-42CE-A507-7F2BEEFB3B8D}" destId="{47163735-FA22-49E3-84F4-5AE32A4CC77F}" srcOrd="4" destOrd="0" parTransId="{6A7A932E-E6DE-4B06-8F1E-75A437197AB0}" sibTransId="{D502AA18-49E8-418A-A807-6B8FA8F60E09}"/>
    <dgm:cxn modelId="{1685EFF6-FA0D-453D-B52D-80915FC580C5}" type="presOf" srcId="{27151097-10EF-46DF-B547-4225716D7895}" destId="{722A0428-80FD-479C-8662-31833C30B628}" srcOrd="0" destOrd="5" presId="urn:microsoft.com/office/officeart/2005/8/layout/list1"/>
    <dgm:cxn modelId="{70D8CA23-173E-42A7-BE34-EB0595166F7A}" type="presParOf" srcId="{004C254E-E68F-44BB-A573-CAC67347C2DF}" destId="{AA6B4971-3B9F-452E-A3CF-122E10CF43C6}" srcOrd="0" destOrd="0" presId="urn:microsoft.com/office/officeart/2005/8/layout/list1"/>
    <dgm:cxn modelId="{8601C95A-47B8-44A9-AD1D-20BA655F0244}" type="presParOf" srcId="{AA6B4971-3B9F-452E-A3CF-122E10CF43C6}" destId="{D9CEDF0D-21C7-41A0-8160-DB8F775A194A}" srcOrd="0" destOrd="0" presId="urn:microsoft.com/office/officeart/2005/8/layout/list1"/>
    <dgm:cxn modelId="{E203532A-17EE-4620-9083-AB2288EE8E4A}" type="presParOf" srcId="{AA6B4971-3B9F-452E-A3CF-122E10CF43C6}" destId="{136D0BB0-1962-4131-BAD1-1BBDE2723CCC}" srcOrd="1" destOrd="0" presId="urn:microsoft.com/office/officeart/2005/8/layout/list1"/>
    <dgm:cxn modelId="{98403A0F-73E4-4A21-B3A6-E67B9A810AA1}" type="presParOf" srcId="{004C254E-E68F-44BB-A573-CAC67347C2DF}" destId="{89129352-B6A4-428A-8A16-004A4DF4F8F2}" srcOrd="1" destOrd="0" presId="urn:microsoft.com/office/officeart/2005/8/layout/list1"/>
    <dgm:cxn modelId="{A1BE6E78-D566-4CF3-BD41-5AEB17F0240F}" type="presParOf" srcId="{004C254E-E68F-44BB-A573-CAC67347C2DF}" destId="{722A0428-80FD-479C-8662-31833C30B628}"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62DE70-65C0-4A91-87C2-C4423340AF3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4D797E75-6449-42CE-A507-7F2BEEFB3B8D}">
      <dgm:prSet/>
      <dgm:spPr/>
      <dgm:t>
        <a:bodyPr/>
        <a:lstStyle/>
        <a:p>
          <a:r>
            <a:rPr lang="en-US" dirty="0"/>
            <a:t>Semi-Annual Reviews</a:t>
          </a:r>
        </a:p>
      </dgm:t>
    </dgm:pt>
    <dgm:pt modelId="{BB44FAC1-21A4-4833-9055-3C07FEA1928F}" type="parTrans" cxnId="{D27C159A-70A3-48A0-AA5E-1B7D7CD48622}">
      <dgm:prSet/>
      <dgm:spPr/>
      <dgm:t>
        <a:bodyPr/>
        <a:lstStyle/>
        <a:p>
          <a:endParaRPr lang="en-US"/>
        </a:p>
      </dgm:t>
    </dgm:pt>
    <dgm:pt modelId="{35DE3F18-B9AE-4FED-A112-C8638ECD4D39}" type="sibTrans" cxnId="{D27C159A-70A3-48A0-AA5E-1B7D7CD48622}">
      <dgm:prSet/>
      <dgm:spPr/>
      <dgm:t>
        <a:bodyPr/>
        <a:lstStyle/>
        <a:p>
          <a:endParaRPr lang="en-US"/>
        </a:p>
      </dgm:t>
    </dgm:pt>
    <dgm:pt modelId="{EF346183-96E9-42C6-864F-FBB2E0A6D393}">
      <dgm:prSet/>
      <dgm:spPr/>
      <dgm:t>
        <a:bodyPr/>
        <a:lstStyle/>
        <a:p>
          <a:r>
            <a:rPr lang="en-US" dirty="0"/>
            <a:t>PMP website to ensure the most current available information is displayed</a:t>
          </a:r>
        </a:p>
      </dgm:t>
    </dgm:pt>
    <dgm:pt modelId="{B83D372E-7CB2-4390-B6C1-317FC4CF5C3D}" type="parTrans" cxnId="{3888086B-AF52-475A-8D46-A1B7C2682C5E}">
      <dgm:prSet/>
      <dgm:spPr/>
      <dgm:t>
        <a:bodyPr/>
        <a:lstStyle/>
        <a:p>
          <a:endParaRPr lang="en-US"/>
        </a:p>
      </dgm:t>
    </dgm:pt>
    <dgm:pt modelId="{46CE8BD7-5341-4A94-BE7E-23CDFE720F94}" type="sibTrans" cxnId="{3888086B-AF52-475A-8D46-A1B7C2682C5E}">
      <dgm:prSet/>
      <dgm:spPr/>
      <dgm:t>
        <a:bodyPr/>
        <a:lstStyle/>
        <a:p>
          <a:endParaRPr lang="en-US"/>
        </a:p>
      </dgm:t>
    </dgm:pt>
    <dgm:pt modelId="{BAF4606A-4ECC-4199-B863-9A06446D7738}">
      <dgm:prSet/>
      <dgm:spPr/>
      <dgm:t>
        <a:bodyPr/>
        <a:lstStyle/>
        <a:p>
          <a:r>
            <a:rPr lang="en-US" dirty="0"/>
            <a:t>Opportunities for federal grants and other forms of funding to support projects</a:t>
          </a:r>
        </a:p>
      </dgm:t>
    </dgm:pt>
    <dgm:pt modelId="{D1D25BA4-FF2A-4A9E-A880-ECC87CFD33EA}" type="parTrans" cxnId="{AB1403E3-F9FB-4275-A104-7BE72FD3ED52}">
      <dgm:prSet/>
      <dgm:spPr/>
      <dgm:t>
        <a:bodyPr/>
        <a:lstStyle/>
        <a:p>
          <a:endParaRPr lang="en-US"/>
        </a:p>
      </dgm:t>
    </dgm:pt>
    <dgm:pt modelId="{105517DD-88D8-4C03-A73E-8F69B21B1CD0}" type="sibTrans" cxnId="{AB1403E3-F9FB-4275-A104-7BE72FD3ED52}">
      <dgm:prSet/>
      <dgm:spPr/>
      <dgm:t>
        <a:bodyPr/>
        <a:lstStyle/>
        <a:p>
          <a:endParaRPr lang="en-US"/>
        </a:p>
      </dgm:t>
    </dgm:pt>
    <dgm:pt modelId="{E524433A-9C08-4003-97DF-024BE949C6D9}">
      <dgm:prSet/>
      <dgm:spPr/>
      <dgm:t>
        <a:bodyPr/>
        <a:lstStyle/>
        <a:p>
          <a:r>
            <a:rPr lang="en-US" dirty="0"/>
            <a:t>Communication to be sent to all PMP registered users </a:t>
          </a:r>
        </a:p>
      </dgm:t>
    </dgm:pt>
    <dgm:pt modelId="{63A27425-DF69-43B9-9767-BC125DEE6FA1}" type="parTrans" cxnId="{7F28922C-DC22-48A3-90CC-FEC2AF53197E}">
      <dgm:prSet/>
      <dgm:spPr/>
      <dgm:t>
        <a:bodyPr/>
        <a:lstStyle/>
        <a:p>
          <a:endParaRPr lang="en-US"/>
        </a:p>
      </dgm:t>
    </dgm:pt>
    <dgm:pt modelId="{7ECFF2C0-FBD8-4378-ADA2-E42353D0822C}" type="sibTrans" cxnId="{7F28922C-DC22-48A3-90CC-FEC2AF53197E}">
      <dgm:prSet/>
      <dgm:spPr/>
      <dgm:t>
        <a:bodyPr/>
        <a:lstStyle/>
        <a:p>
          <a:endParaRPr lang="en-US"/>
        </a:p>
      </dgm:t>
    </dgm:pt>
    <dgm:pt modelId="{13E60A72-9E80-43AB-80C0-E60252C03EA2}">
      <dgm:prSet/>
      <dgm:spPr/>
      <dgm:t>
        <a:bodyPr/>
        <a:lstStyle/>
        <a:p>
          <a:r>
            <a:rPr lang="en-US" dirty="0"/>
            <a:t>CME</a:t>
          </a:r>
        </a:p>
      </dgm:t>
    </dgm:pt>
    <dgm:pt modelId="{AFE340D1-89EC-4FD0-AC27-545977546D64}" type="parTrans" cxnId="{48AEBADF-046B-4195-966C-18A667F1D28F}">
      <dgm:prSet/>
      <dgm:spPr/>
      <dgm:t>
        <a:bodyPr/>
        <a:lstStyle/>
        <a:p>
          <a:endParaRPr lang="en-US"/>
        </a:p>
      </dgm:t>
    </dgm:pt>
    <dgm:pt modelId="{6F6E4F7F-4D6C-4955-8467-BE90BCF0C66A}" type="sibTrans" cxnId="{48AEBADF-046B-4195-966C-18A667F1D28F}">
      <dgm:prSet/>
      <dgm:spPr/>
      <dgm:t>
        <a:bodyPr/>
        <a:lstStyle/>
        <a:p>
          <a:endParaRPr lang="en-US"/>
        </a:p>
      </dgm:t>
    </dgm:pt>
    <dgm:pt modelId="{A9DAF620-2F4B-4FD2-B2EA-77743D2A831F}">
      <dgm:prSet/>
      <dgm:spPr/>
      <dgm:t>
        <a:bodyPr/>
        <a:lstStyle/>
        <a:p>
          <a:r>
            <a:rPr lang="en-US" dirty="0"/>
            <a:t>Information regarding prescribing and dispensing</a:t>
          </a:r>
        </a:p>
      </dgm:t>
    </dgm:pt>
    <dgm:pt modelId="{CA62F7CD-8154-4D9A-A146-6257C6C34F32}" type="parTrans" cxnId="{29D0D46A-CFCF-47F9-8F3C-3EBB962912A2}">
      <dgm:prSet/>
      <dgm:spPr/>
      <dgm:t>
        <a:bodyPr/>
        <a:lstStyle/>
        <a:p>
          <a:endParaRPr lang="en-US"/>
        </a:p>
      </dgm:t>
    </dgm:pt>
    <dgm:pt modelId="{592012B6-4056-4050-8409-F5B3940FC3F9}" type="sibTrans" cxnId="{29D0D46A-CFCF-47F9-8F3C-3EBB962912A2}">
      <dgm:prSet/>
      <dgm:spPr/>
      <dgm:t>
        <a:bodyPr/>
        <a:lstStyle/>
        <a:p>
          <a:endParaRPr lang="en-US"/>
        </a:p>
      </dgm:t>
    </dgm:pt>
    <dgm:pt modelId="{8DBAEBD5-8E35-43EE-AC28-6EFB0C5FC8E0}">
      <dgm:prSet/>
      <dgm:spPr/>
      <dgm:t>
        <a:bodyPr/>
        <a:lstStyle/>
        <a:p>
          <a:endParaRPr lang="en-US" dirty="0"/>
        </a:p>
      </dgm:t>
    </dgm:pt>
    <dgm:pt modelId="{DF1CCA22-9A05-4FB3-9D58-D10420FE5229}" type="parTrans" cxnId="{5F33F20B-7BFA-4AD7-B527-52207903F91E}">
      <dgm:prSet/>
      <dgm:spPr/>
      <dgm:t>
        <a:bodyPr/>
        <a:lstStyle/>
        <a:p>
          <a:endParaRPr lang="en-US"/>
        </a:p>
      </dgm:t>
    </dgm:pt>
    <dgm:pt modelId="{F938B57D-693A-4097-BBAB-4BB74947234D}" type="sibTrans" cxnId="{5F33F20B-7BFA-4AD7-B527-52207903F91E}">
      <dgm:prSet/>
      <dgm:spPr/>
      <dgm:t>
        <a:bodyPr/>
        <a:lstStyle/>
        <a:p>
          <a:endParaRPr lang="en-US"/>
        </a:p>
      </dgm:t>
    </dgm:pt>
    <dgm:pt modelId="{004C254E-E68F-44BB-A573-CAC67347C2DF}" type="pres">
      <dgm:prSet presAssocID="{0662DE70-65C0-4A91-87C2-C4423340AF30}" presName="linear" presStyleCnt="0">
        <dgm:presLayoutVars>
          <dgm:dir/>
          <dgm:animLvl val="lvl"/>
          <dgm:resizeHandles val="exact"/>
        </dgm:presLayoutVars>
      </dgm:prSet>
      <dgm:spPr/>
    </dgm:pt>
    <dgm:pt modelId="{AA6B4971-3B9F-452E-A3CF-122E10CF43C6}" type="pres">
      <dgm:prSet presAssocID="{4D797E75-6449-42CE-A507-7F2BEEFB3B8D}" presName="parentLin" presStyleCnt="0"/>
      <dgm:spPr/>
    </dgm:pt>
    <dgm:pt modelId="{D9CEDF0D-21C7-41A0-8160-DB8F775A194A}" type="pres">
      <dgm:prSet presAssocID="{4D797E75-6449-42CE-A507-7F2BEEFB3B8D}" presName="parentLeftMargin" presStyleLbl="node1" presStyleIdx="0" presStyleCnt="1"/>
      <dgm:spPr/>
    </dgm:pt>
    <dgm:pt modelId="{136D0BB0-1962-4131-BAD1-1BBDE2723CCC}" type="pres">
      <dgm:prSet presAssocID="{4D797E75-6449-42CE-A507-7F2BEEFB3B8D}" presName="parentText" presStyleLbl="node1" presStyleIdx="0" presStyleCnt="1">
        <dgm:presLayoutVars>
          <dgm:chMax val="0"/>
          <dgm:bulletEnabled val="1"/>
        </dgm:presLayoutVars>
      </dgm:prSet>
      <dgm:spPr/>
    </dgm:pt>
    <dgm:pt modelId="{89129352-B6A4-428A-8A16-004A4DF4F8F2}" type="pres">
      <dgm:prSet presAssocID="{4D797E75-6449-42CE-A507-7F2BEEFB3B8D}" presName="negativeSpace" presStyleCnt="0"/>
      <dgm:spPr/>
    </dgm:pt>
    <dgm:pt modelId="{722A0428-80FD-479C-8662-31833C30B628}" type="pres">
      <dgm:prSet presAssocID="{4D797E75-6449-42CE-A507-7F2BEEFB3B8D}" presName="childText" presStyleLbl="conFgAcc1" presStyleIdx="0" presStyleCnt="1">
        <dgm:presLayoutVars>
          <dgm:bulletEnabled val="1"/>
        </dgm:presLayoutVars>
      </dgm:prSet>
      <dgm:spPr/>
    </dgm:pt>
  </dgm:ptLst>
  <dgm:cxnLst>
    <dgm:cxn modelId="{5F33F20B-7BFA-4AD7-B527-52207903F91E}" srcId="{4D797E75-6449-42CE-A507-7F2BEEFB3B8D}" destId="{8DBAEBD5-8E35-43EE-AC28-6EFB0C5FC8E0}" srcOrd="5" destOrd="0" parTransId="{DF1CCA22-9A05-4FB3-9D58-D10420FE5229}" sibTransId="{F938B57D-693A-4097-BBAB-4BB74947234D}"/>
    <dgm:cxn modelId="{6C88F00E-498A-4DB3-AB20-1A0E455D9201}" type="presOf" srcId="{BAF4606A-4ECC-4199-B863-9A06446D7738}" destId="{722A0428-80FD-479C-8662-31833C30B628}" srcOrd="0" destOrd="1" presId="urn:microsoft.com/office/officeart/2005/8/layout/list1"/>
    <dgm:cxn modelId="{E6219A1C-4539-413C-BBC9-71C2A6BF5955}" type="presOf" srcId="{4D797E75-6449-42CE-A507-7F2BEEFB3B8D}" destId="{D9CEDF0D-21C7-41A0-8160-DB8F775A194A}" srcOrd="0" destOrd="0" presId="urn:microsoft.com/office/officeart/2005/8/layout/list1"/>
    <dgm:cxn modelId="{7F28922C-DC22-48A3-90CC-FEC2AF53197E}" srcId="{4D797E75-6449-42CE-A507-7F2BEEFB3B8D}" destId="{E524433A-9C08-4003-97DF-024BE949C6D9}" srcOrd="2" destOrd="0" parTransId="{63A27425-DF69-43B9-9767-BC125DEE6FA1}" sibTransId="{7ECFF2C0-FBD8-4378-ADA2-E42353D0822C}"/>
    <dgm:cxn modelId="{CBBFE15C-8CF4-4D2F-88CA-224A21EAA3F1}" type="presOf" srcId="{0662DE70-65C0-4A91-87C2-C4423340AF30}" destId="{004C254E-E68F-44BB-A573-CAC67347C2DF}" srcOrd="0" destOrd="0" presId="urn:microsoft.com/office/officeart/2005/8/layout/list1"/>
    <dgm:cxn modelId="{29D0D46A-CFCF-47F9-8F3C-3EBB962912A2}" srcId="{4D797E75-6449-42CE-A507-7F2BEEFB3B8D}" destId="{A9DAF620-2F4B-4FD2-B2EA-77743D2A831F}" srcOrd="4" destOrd="0" parTransId="{CA62F7CD-8154-4D9A-A146-6257C6C34F32}" sibTransId="{592012B6-4056-4050-8409-F5B3940FC3F9}"/>
    <dgm:cxn modelId="{3888086B-AF52-475A-8D46-A1B7C2682C5E}" srcId="{4D797E75-6449-42CE-A507-7F2BEEFB3B8D}" destId="{EF346183-96E9-42C6-864F-FBB2E0A6D393}" srcOrd="0" destOrd="0" parTransId="{B83D372E-7CB2-4390-B6C1-317FC4CF5C3D}" sibTransId="{46CE8BD7-5341-4A94-BE7E-23CDFE720F94}"/>
    <dgm:cxn modelId="{12B8AE58-731D-497F-AC62-75B5120F9BEA}" type="presOf" srcId="{4D797E75-6449-42CE-A507-7F2BEEFB3B8D}" destId="{136D0BB0-1962-4131-BAD1-1BBDE2723CCC}" srcOrd="1" destOrd="0" presId="urn:microsoft.com/office/officeart/2005/8/layout/list1"/>
    <dgm:cxn modelId="{28A3FC8D-049A-41AF-914D-ED4226F50B21}" type="presOf" srcId="{13E60A72-9E80-43AB-80C0-E60252C03EA2}" destId="{722A0428-80FD-479C-8662-31833C30B628}" srcOrd="0" destOrd="3" presId="urn:microsoft.com/office/officeart/2005/8/layout/list1"/>
    <dgm:cxn modelId="{E1C71F91-741E-459B-90D6-796CF8018624}" type="presOf" srcId="{EF346183-96E9-42C6-864F-FBB2E0A6D393}" destId="{722A0428-80FD-479C-8662-31833C30B628}" srcOrd="0" destOrd="0" presId="urn:microsoft.com/office/officeart/2005/8/layout/list1"/>
    <dgm:cxn modelId="{D27C159A-70A3-48A0-AA5E-1B7D7CD48622}" srcId="{0662DE70-65C0-4A91-87C2-C4423340AF30}" destId="{4D797E75-6449-42CE-A507-7F2BEEFB3B8D}" srcOrd="0" destOrd="0" parTransId="{BB44FAC1-21A4-4833-9055-3C07FEA1928F}" sibTransId="{35DE3F18-B9AE-4FED-A112-C8638ECD4D39}"/>
    <dgm:cxn modelId="{50AAB6D1-188B-4ADC-88FE-8989F1E299CB}" type="presOf" srcId="{A9DAF620-2F4B-4FD2-B2EA-77743D2A831F}" destId="{722A0428-80FD-479C-8662-31833C30B628}" srcOrd="0" destOrd="4" presId="urn:microsoft.com/office/officeart/2005/8/layout/list1"/>
    <dgm:cxn modelId="{28BDD8DB-6058-4856-8EC0-CE34CE4F9A4B}" type="presOf" srcId="{E524433A-9C08-4003-97DF-024BE949C6D9}" destId="{722A0428-80FD-479C-8662-31833C30B628}" srcOrd="0" destOrd="2" presId="urn:microsoft.com/office/officeart/2005/8/layout/list1"/>
    <dgm:cxn modelId="{48AEBADF-046B-4195-966C-18A667F1D28F}" srcId="{4D797E75-6449-42CE-A507-7F2BEEFB3B8D}" destId="{13E60A72-9E80-43AB-80C0-E60252C03EA2}" srcOrd="3" destOrd="0" parTransId="{AFE340D1-89EC-4FD0-AC27-545977546D64}" sibTransId="{6F6E4F7F-4D6C-4955-8467-BE90BCF0C66A}"/>
    <dgm:cxn modelId="{AB1403E3-F9FB-4275-A104-7BE72FD3ED52}" srcId="{4D797E75-6449-42CE-A507-7F2BEEFB3B8D}" destId="{BAF4606A-4ECC-4199-B863-9A06446D7738}" srcOrd="1" destOrd="0" parTransId="{D1D25BA4-FF2A-4A9E-A880-ECC87CFD33EA}" sibTransId="{105517DD-88D8-4C03-A73E-8F69B21B1CD0}"/>
    <dgm:cxn modelId="{BEE01DFD-BE5A-4C8B-A050-4DE2EEB05BF9}" type="presOf" srcId="{8DBAEBD5-8E35-43EE-AC28-6EFB0C5FC8E0}" destId="{722A0428-80FD-479C-8662-31833C30B628}" srcOrd="0" destOrd="5" presId="urn:microsoft.com/office/officeart/2005/8/layout/list1"/>
    <dgm:cxn modelId="{78FA1299-3609-453A-98E5-097A103C67D7}" type="presParOf" srcId="{004C254E-E68F-44BB-A573-CAC67347C2DF}" destId="{AA6B4971-3B9F-452E-A3CF-122E10CF43C6}" srcOrd="0" destOrd="0" presId="urn:microsoft.com/office/officeart/2005/8/layout/list1"/>
    <dgm:cxn modelId="{1CB7BDA6-AC95-4F4E-AE33-97D1E2A4DF74}" type="presParOf" srcId="{AA6B4971-3B9F-452E-A3CF-122E10CF43C6}" destId="{D9CEDF0D-21C7-41A0-8160-DB8F775A194A}" srcOrd="0" destOrd="0" presId="urn:microsoft.com/office/officeart/2005/8/layout/list1"/>
    <dgm:cxn modelId="{4986081C-8DCF-4F95-B4BA-3257B5AAC093}" type="presParOf" srcId="{AA6B4971-3B9F-452E-A3CF-122E10CF43C6}" destId="{136D0BB0-1962-4131-BAD1-1BBDE2723CCC}" srcOrd="1" destOrd="0" presId="urn:microsoft.com/office/officeart/2005/8/layout/list1"/>
    <dgm:cxn modelId="{6915600E-2864-4DF0-8CB5-23B20A6A00A9}" type="presParOf" srcId="{004C254E-E68F-44BB-A573-CAC67347C2DF}" destId="{89129352-B6A4-428A-8A16-004A4DF4F8F2}" srcOrd="1" destOrd="0" presId="urn:microsoft.com/office/officeart/2005/8/layout/list1"/>
    <dgm:cxn modelId="{2AB01BCC-A6B8-4C2E-8262-4D56C3AE726D}" type="presParOf" srcId="{004C254E-E68F-44BB-A573-CAC67347C2DF}" destId="{722A0428-80FD-479C-8662-31833C30B628}"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DEA618-1172-41A7-A04F-E2DA069A4E9D}" type="doc">
      <dgm:prSet loTypeId="urn:microsoft.com/office/officeart/2005/8/layout/default" loCatId="list" qsTypeId="urn:microsoft.com/office/officeart/2005/8/quickstyle/simple4" qsCatId="simple" csTypeId="urn:microsoft.com/office/officeart/2005/8/colors/accent0_3" csCatId="mainScheme"/>
      <dgm:spPr/>
      <dgm:t>
        <a:bodyPr/>
        <a:lstStyle/>
        <a:p>
          <a:endParaRPr lang="en-US"/>
        </a:p>
      </dgm:t>
    </dgm:pt>
    <dgm:pt modelId="{67B56EEA-E5C4-457D-9D00-23B5FBD71DB4}">
      <dgm:prSet/>
      <dgm:spPr/>
      <dgm:t>
        <a:bodyPr/>
        <a:lstStyle/>
        <a:p>
          <a:r>
            <a:rPr lang="en-US" dirty="0"/>
            <a:t>IANS</a:t>
          </a:r>
        </a:p>
      </dgm:t>
    </dgm:pt>
    <dgm:pt modelId="{3D5B4ADA-9DA5-444D-BA3B-14DD26DDE4C3}" type="parTrans" cxnId="{6306D042-2F4F-428A-9DC3-F7BB6C2DDB01}">
      <dgm:prSet/>
      <dgm:spPr/>
      <dgm:t>
        <a:bodyPr/>
        <a:lstStyle/>
        <a:p>
          <a:endParaRPr lang="en-US"/>
        </a:p>
      </dgm:t>
    </dgm:pt>
    <dgm:pt modelId="{040FBCD3-3618-4C78-BB40-E2ED0E5C8355}" type="sibTrans" cxnId="{6306D042-2F4F-428A-9DC3-F7BB6C2DDB01}">
      <dgm:prSet/>
      <dgm:spPr/>
      <dgm:t>
        <a:bodyPr/>
        <a:lstStyle/>
        <a:p>
          <a:endParaRPr lang="en-US"/>
        </a:p>
      </dgm:t>
    </dgm:pt>
    <dgm:pt modelId="{3D5A1901-9071-4052-8599-0631BCD119B4}" type="pres">
      <dgm:prSet presAssocID="{B1DEA618-1172-41A7-A04F-E2DA069A4E9D}" presName="diagram" presStyleCnt="0">
        <dgm:presLayoutVars>
          <dgm:dir/>
          <dgm:resizeHandles val="exact"/>
        </dgm:presLayoutVars>
      </dgm:prSet>
      <dgm:spPr/>
    </dgm:pt>
    <dgm:pt modelId="{894A43DF-F042-4999-A704-6A9F998D6A36}" type="pres">
      <dgm:prSet presAssocID="{67B56EEA-E5C4-457D-9D00-23B5FBD71DB4}" presName="node" presStyleLbl="node1" presStyleIdx="0" presStyleCnt="1">
        <dgm:presLayoutVars>
          <dgm:bulletEnabled val="1"/>
        </dgm:presLayoutVars>
      </dgm:prSet>
      <dgm:spPr/>
    </dgm:pt>
  </dgm:ptLst>
  <dgm:cxnLst>
    <dgm:cxn modelId="{6306D042-2F4F-428A-9DC3-F7BB6C2DDB01}" srcId="{B1DEA618-1172-41A7-A04F-E2DA069A4E9D}" destId="{67B56EEA-E5C4-457D-9D00-23B5FBD71DB4}" srcOrd="0" destOrd="0" parTransId="{3D5B4ADA-9DA5-444D-BA3B-14DD26DDE4C3}" sibTransId="{040FBCD3-3618-4C78-BB40-E2ED0E5C8355}"/>
    <dgm:cxn modelId="{B6A51551-F8A4-425B-97DC-5C59EE0F69F1}" type="presOf" srcId="{67B56EEA-E5C4-457D-9D00-23B5FBD71DB4}" destId="{894A43DF-F042-4999-A704-6A9F998D6A36}" srcOrd="0" destOrd="0" presId="urn:microsoft.com/office/officeart/2005/8/layout/default"/>
    <dgm:cxn modelId="{FB4DF6C7-B92E-4B2A-8EAD-9D12D60FC840}" type="presOf" srcId="{B1DEA618-1172-41A7-A04F-E2DA069A4E9D}" destId="{3D5A1901-9071-4052-8599-0631BCD119B4}" srcOrd="0" destOrd="0" presId="urn:microsoft.com/office/officeart/2005/8/layout/default"/>
    <dgm:cxn modelId="{8DD8C0C6-DD2F-4D7D-87AF-B6E839391FE1}" type="presParOf" srcId="{3D5A1901-9071-4052-8599-0631BCD119B4}" destId="{894A43DF-F042-4999-A704-6A9F998D6A36}"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A0428-80FD-479C-8662-31833C30B628}">
      <dsp:nvSpPr>
        <dsp:cNvPr id="0" name=""/>
        <dsp:cNvSpPr/>
      </dsp:nvSpPr>
      <dsp:spPr>
        <a:xfrm>
          <a:off x="0" y="504480"/>
          <a:ext cx="4204051" cy="491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6281" tIns="541528" rIns="326281"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Review ILCS Act in order to determine whether changes should be recommended to the General Assembly</a:t>
          </a:r>
        </a:p>
        <a:p>
          <a:pPr marL="457200" lvl="2" indent="-228600" algn="l" defTabSz="1155700">
            <a:lnSpc>
              <a:spcPct val="90000"/>
            </a:lnSpc>
            <a:spcBef>
              <a:spcPct val="0"/>
            </a:spcBef>
            <a:spcAft>
              <a:spcPct val="15000"/>
            </a:spcAft>
            <a:buChar char="•"/>
          </a:pPr>
          <a:r>
            <a:rPr lang="en-US" sz="2600" kern="1200" dirty="0"/>
            <a:t>Review legislative proposals </a:t>
          </a:r>
        </a:p>
        <a:p>
          <a:pPr marL="457200" lvl="2" indent="-228600" algn="l" defTabSz="1155700">
            <a:lnSpc>
              <a:spcPct val="90000"/>
            </a:lnSpc>
            <a:spcBef>
              <a:spcPct val="0"/>
            </a:spcBef>
            <a:spcAft>
              <a:spcPct val="15000"/>
            </a:spcAft>
            <a:buChar char="•"/>
          </a:pPr>
          <a:r>
            <a:rPr lang="en-US" sz="2600" kern="1200" dirty="0"/>
            <a:t>Discuss position on pending legislation </a:t>
          </a:r>
        </a:p>
        <a:p>
          <a:pPr marL="457200" lvl="2" indent="-228600" algn="l" defTabSz="1155700">
            <a:lnSpc>
              <a:spcPct val="90000"/>
            </a:lnSpc>
            <a:spcBef>
              <a:spcPct val="0"/>
            </a:spcBef>
            <a:spcAft>
              <a:spcPct val="15000"/>
            </a:spcAft>
            <a:buChar char="•"/>
          </a:pPr>
          <a:r>
            <a:rPr lang="en-US" sz="2600" kern="1200" dirty="0"/>
            <a:t>Review of Administrative Rules</a:t>
          </a:r>
        </a:p>
      </dsp:txBody>
      <dsp:txXfrm>
        <a:off x="0" y="504480"/>
        <a:ext cx="4204051" cy="4914000"/>
      </dsp:txXfrm>
    </dsp:sp>
    <dsp:sp modelId="{136D0BB0-1962-4131-BAD1-1BBDE2723CCC}">
      <dsp:nvSpPr>
        <dsp:cNvPr id="0" name=""/>
        <dsp:cNvSpPr/>
      </dsp:nvSpPr>
      <dsp:spPr>
        <a:xfrm>
          <a:off x="210202" y="120720"/>
          <a:ext cx="2942835" cy="7675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32" tIns="0" rIns="111232" bIns="0" numCol="1" spcCol="1270" anchor="ctr" anchorCtr="0">
          <a:noAutofit/>
        </a:bodyPr>
        <a:lstStyle/>
        <a:p>
          <a:pPr marL="0" lvl="0" indent="0" algn="l" defTabSz="1155700">
            <a:lnSpc>
              <a:spcPct val="90000"/>
            </a:lnSpc>
            <a:spcBef>
              <a:spcPct val="0"/>
            </a:spcBef>
            <a:spcAft>
              <a:spcPct val="35000"/>
            </a:spcAft>
            <a:buNone/>
          </a:pPr>
          <a:r>
            <a:rPr lang="en-US" sz="2600" kern="1200" dirty="0"/>
            <a:t>Review</a:t>
          </a:r>
        </a:p>
      </dsp:txBody>
      <dsp:txXfrm>
        <a:off x="247669" y="158187"/>
        <a:ext cx="2867901"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A0428-80FD-479C-8662-31833C30B628}">
      <dsp:nvSpPr>
        <dsp:cNvPr id="0" name=""/>
        <dsp:cNvSpPr/>
      </dsp:nvSpPr>
      <dsp:spPr>
        <a:xfrm>
          <a:off x="0" y="547275"/>
          <a:ext cx="4204051" cy="496125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6281" tIns="728980" rIns="326281" bIns="248920" numCol="1" spcCol="1270" anchor="t" anchorCtr="0">
          <a:noAutofit/>
        </a:bodyPr>
        <a:lstStyle/>
        <a:p>
          <a:pPr marL="285750" lvl="1" indent="-285750" algn="l" defTabSz="1555750">
            <a:lnSpc>
              <a:spcPct val="90000"/>
            </a:lnSpc>
            <a:spcBef>
              <a:spcPct val="0"/>
            </a:spcBef>
            <a:spcAft>
              <a:spcPct val="15000"/>
            </a:spcAft>
            <a:buChar char="•"/>
          </a:pPr>
          <a:r>
            <a:rPr lang="en-US" sz="3500" kern="1200" dirty="0"/>
            <a:t>Review current drug schedules in order to manage changes to the administrative rules pertaining to the utilization of the ILCS Act</a:t>
          </a:r>
        </a:p>
      </dsp:txBody>
      <dsp:txXfrm>
        <a:off x="0" y="547275"/>
        <a:ext cx="4204051" cy="4961250"/>
      </dsp:txXfrm>
    </dsp:sp>
    <dsp:sp modelId="{136D0BB0-1962-4131-BAD1-1BBDE2723CCC}">
      <dsp:nvSpPr>
        <dsp:cNvPr id="0" name=""/>
        <dsp:cNvSpPr/>
      </dsp:nvSpPr>
      <dsp:spPr>
        <a:xfrm>
          <a:off x="210202" y="30675"/>
          <a:ext cx="2942835" cy="10332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32" tIns="0" rIns="111232" bIns="0" numCol="1" spcCol="1270" anchor="ctr" anchorCtr="0">
          <a:noAutofit/>
        </a:bodyPr>
        <a:lstStyle/>
        <a:p>
          <a:pPr marL="0" lvl="0" indent="0" algn="l" defTabSz="1555750">
            <a:lnSpc>
              <a:spcPct val="90000"/>
            </a:lnSpc>
            <a:spcBef>
              <a:spcPct val="0"/>
            </a:spcBef>
            <a:spcAft>
              <a:spcPct val="35000"/>
            </a:spcAft>
            <a:buNone/>
          </a:pPr>
          <a:r>
            <a:rPr lang="en-US" sz="3500" kern="1200" dirty="0"/>
            <a:t>Review</a:t>
          </a:r>
        </a:p>
      </dsp:txBody>
      <dsp:txXfrm>
        <a:off x="260639" y="81112"/>
        <a:ext cx="2841961" cy="9323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A0428-80FD-479C-8662-31833C30B628}">
      <dsp:nvSpPr>
        <dsp:cNvPr id="0" name=""/>
        <dsp:cNvSpPr/>
      </dsp:nvSpPr>
      <dsp:spPr>
        <a:xfrm>
          <a:off x="0" y="1060860"/>
          <a:ext cx="4204051" cy="3742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6281" tIns="458216" rIns="326281"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Review and Recommend the following for inclusion or distribution</a:t>
          </a:r>
        </a:p>
        <a:p>
          <a:pPr marL="228600" lvl="1" indent="-228600" algn="l" defTabSz="977900">
            <a:lnSpc>
              <a:spcPct val="90000"/>
            </a:lnSpc>
            <a:spcBef>
              <a:spcPct val="0"/>
            </a:spcBef>
            <a:spcAft>
              <a:spcPct val="15000"/>
            </a:spcAft>
            <a:buChar char="•"/>
          </a:pPr>
          <a:r>
            <a:rPr lang="en-US" sz="2200" kern="1200" dirty="0"/>
            <a:t>Guidelines </a:t>
          </a:r>
        </a:p>
        <a:p>
          <a:pPr marL="228600" lvl="1" indent="-228600" algn="l" defTabSz="977900">
            <a:lnSpc>
              <a:spcPct val="90000"/>
            </a:lnSpc>
            <a:spcBef>
              <a:spcPct val="0"/>
            </a:spcBef>
            <a:spcAft>
              <a:spcPct val="15000"/>
            </a:spcAft>
            <a:buChar char="•"/>
          </a:pPr>
          <a:r>
            <a:rPr lang="en-US" sz="2200" kern="1200" dirty="0"/>
            <a:t>CME </a:t>
          </a:r>
        </a:p>
        <a:p>
          <a:pPr marL="228600" lvl="1" indent="-228600" algn="l" defTabSz="977900">
            <a:lnSpc>
              <a:spcPct val="90000"/>
            </a:lnSpc>
            <a:spcBef>
              <a:spcPct val="0"/>
            </a:spcBef>
            <a:spcAft>
              <a:spcPct val="15000"/>
            </a:spcAft>
            <a:buChar char="•"/>
          </a:pPr>
          <a:r>
            <a:rPr lang="en-US" sz="2200" kern="1200" dirty="0"/>
            <a:t>Programs/ Information</a:t>
          </a:r>
        </a:p>
        <a:p>
          <a:pPr marL="228600" lvl="1" indent="-228600" algn="l" defTabSz="977900">
            <a:lnSpc>
              <a:spcPct val="90000"/>
            </a:lnSpc>
            <a:spcBef>
              <a:spcPct val="0"/>
            </a:spcBef>
            <a:spcAft>
              <a:spcPct val="15000"/>
            </a:spcAft>
            <a:buChar char="•"/>
          </a:pPr>
          <a:r>
            <a:rPr lang="en-US" sz="2200" kern="1200" dirty="0"/>
            <a:t>Publications</a:t>
          </a:r>
        </a:p>
        <a:p>
          <a:pPr marL="228600" lvl="1" indent="-228600" algn="l" defTabSz="977900">
            <a:lnSpc>
              <a:spcPct val="90000"/>
            </a:lnSpc>
            <a:spcBef>
              <a:spcPct val="0"/>
            </a:spcBef>
            <a:spcAft>
              <a:spcPct val="15000"/>
            </a:spcAft>
            <a:buChar char="•"/>
          </a:pPr>
          <a:r>
            <a:rPr lang="en-US" sz="2200" kern="1200" dirty="0"/>
            <a:t>Medical Studies</a:t>
          </a:r>
        </a:p>
        <a:p>
          <a:pPr marL="228600" lvl="1" indent="-228600" algn="l" defTabSz="977900">
            <a:lnSpc>
              <a:spcPct val="90000"/>
            </a:lnSpc>
            <a:spcBef>
              <a:spcPct val="0"/>
            </a:spcBef>
            <a:spcAft>
              <a:spcPct val="15000"/>
            </a:spcAft>
            <a:buChar char="•"/>
          </a:pPr>
          <a:endParaRPr lang="en-US" sz="2200" kern="1200" dirty="0"/>
        </a:p>
      </dsp:txBody>
      <dsp:txXfrm>
        <a:off x="0" y="1060860"/>
        <a:ext cx="4204051" cy="3742200"/>
      </dsp:txXfrm>
    </dsp:sp>
    <dsp:sp modelId="{136D0BB0-1962-4131-BAD1-1BBDE2723CCC}">
      <dsp:nvSpPr>
        <dsp:cNvPr id="0" name=""/>
        <dsp:cNvSpPr/>
      </dsp:nvSpPr>
      <dsp:spPr>
        <a:xfrm>
          <a:off x="210202" y="736140"/>
          <a:ext cx="2942835" cy="6494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32" tIns="0" rIns="111232" bIns="0" numCol="1" spcCol="1270" anchor="ctr" anchorCtr="0">
          <a:noAutofit/>
        </a:bodyPr>
        <a:lstStyle/>
        <a:p>
          <a:pPr marL="0" lvl="0" indent="0" algn="l" defTabSz="977900">
            <a:lnSpc>
              <a:spcPct val="90000"/>
            </a:lnSpc>
            <a:spcBef>
              <a:spcPct val="0"/>
            </a:spcBef>
            <a:spcAft>
              <a:spcPct val="35000"/>
            </a:spcAft>
            <a:buNone/>
          </a:pPr>
          <a:r>
            <a:rPr lang="en-US" sz="2200" kern="1200" dirty="0"/>
            <a:t>Review &amp; Recommend</a:t>
          </a:r>
        </a:p>
      </dsp:txBody>
      <dsp:txXfrm>
        <a:off x="241905" y="767843"/>
        <a:ext cx="2879429" cy="586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A0428-80FD-479C-8662-31833C30B628}">
      <dsp:nvSpPr>
        <dsp:cNvPr id="0" name=""/>
        <dsp:cNvSpPr/>
      </dsp:nvSpPr>
      <dsp:spPr>
        <a:xfrm>
          <a:off x="0" y="548490"/>
          <a:ext cx="4204051" cy="4781699"/>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6281" tIns="479044" rIns="326281"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PMP website to ensure the most current available information is displayed</a:t>
          </a:r>
        </a:p>
        <a:p>
          <a:pPr marL="228600" lvl="1" indent="-228600" algn="l" defTabSz="1022350">
            <a:lnSpc>
              <a:spcPct val="90000"/>
            </a:lnSpc>
            <a:spcBef>
              <a:spcPct val="0"/>
            </a:spcBef>
            <a:spcAft>
              <a:spcPct val="15000"/>
            </a:spcAft>
            <a:buChar char="•"/>
          </a:pPr>
          <a:r>
            <a:rPr lang="en-US" sz="2300" kern="1200" dirty="0"/>
            <a:t>Opportunities for federal grants and other forms of funding to support projects</a:t>
          </a:r>
        </a:p>
        <a:p>
          <a:pPr marL="228600" lvl="1" indent="-228600" algn="l" defTabSz="1022350">
            <a:lnSpc>
              <a:spcPct val="90000"/>
            </a:lnSpc>
            <a:spcBef>
              <a:spcPct val="0"/>
            </a:spcBef>
            <a:spcAft>
              <a:spcPct val="15000"/>
            </a:spcAft>
            <a:buChar char="•"/>
          </a:pPr>
          <a:r>
            <a:rPr lang="en-US" sz="2300" kern="1200" dirty="0"/>
            <a:t>Communication to be sent to all PMP registered users </a:t>
          </a:r>
        </a:p>
        <a:p>
          <a:pPr marL="228600" lvl="1" indent="-228600" algn="l" defTabSz="1022350">
            <a:lnSpc>
              <a:spcPct val="90000"/>
            </a:lnSpc>
            <a:spcBef>
              <a:spcPct val="0"/>
            </a:spcBef>
            <a:spcAft>
              <a:spcPct val="15000"/>
            </a:spcAft>
            <a:buChar char="•"/>
          </a:pPr>
          <a:r>
            <a:rPr lang="en-US" sz="2300" kern="1200" dirty="0"/>
            <a:t>CME</a:t>
          </a:r>
        </a:p>
        <a:p>
          <a:pPr marL="228600" lvl="1" indent="-228600" algn="l" defTabSz="1022350">
            <a:lnSpc>
              <a:spcPct val="90000"/>
            </a:lnSpc>
            <a:spcBef>
              <a:spcPct val="0"/>
            </a:spcBef>
            <a:spcAft>
              <a:spcPct val="15000"/>
            </a:spcAft>
            <a:buChar char="•"/>
          </a:pPr>
          <a:r>
            <a:rPr lang="en-US" sz="2300" kern="1200" dirty="0"/>
            <a:t>Information regarding prescribing and dispensing</a:t>
          </a:r>
        </a:p>
        <a:p>
          <a:pPr marL="228600" lvl="1" indent="-228600" algn="l" defTabSz="1022350">
            <a:lnSpc>
              <a:spcPct val="90000"/>
            </a:lnSpc>
            <a:spcBef>
              <a:spcPct val="0"/>
            </a:spcBef>
            <a:spcAft>
              <a:spcPct val="15000"/>
            </a:spcAft>
            <a:buChar char="•"/>
          </a:pPr>
          <a:endParaRPr lang="en-US" sz="2300" kern="1200" dirty="0"/>
        </a:p>
      </dsp:txBody>
      <dsp:txXfrm>
        <a:off x="0" y="548490"/>
        <a:ext cx="4204051" cy="4781699"/>
      </dsp:txXfrm>
    </dsp:sp>
    <dsp:sp modelId="{136D0BB0-1962-4131-BAD1-1BBDE2723CCC}">
      <dsp:nvSpPr>
        <dsp:cNvPr id="0" name=""/>
        <dsp:cNvSpPr/>
      </dsp:nvSpPr>
      <dsp:spPr>
        <a:xfrm>
          <a:off x="210202" y="209010"/>
          <a:ext cx="2942835" cy="6789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32" tIns="0" rIns="111232" bIns="0" numCol="1" spcCol="1270" anchor="ctr" anchorCtr="0">
          <a:noAutofit/>
        </a:bodyPr>
        <a:lstStyle/>
        <a:p>
          <a:pPr marL="0" lvl="0" indent="0" algn="l" defTabSz="1022350">
            <a:lnSpc>
              <a:spcPct val="90000"/>
            </a:lnSpc>
            <a:spcBef>
              <a:spcPct val="0"/>
            </a:spcBef>
            <a:spcAft>
              <a:spcPct val="35000"/>
            </a:spcAft>
            <a:buNone/>
          </a:pPr>
          <a:r>
            <a:rPr lang="en-US" sz="2300" kern="1200" dirty="0"/>
            <a:t>Semi-Annual Reviews</a:t>
          </a:r>
        </a:p>
      </dsp:txBody>
      <dsp:txXfrm>
        <a:off x="243346" y="242154"/>
        <a:ext cx="2876547" cy="6126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A43DF-F042-4999-A704-6A9F998D6A36}">
      <dsp:nvSpPr>
        <dsp:cNvPr id="0" name=""/>
        <dsp:cNvSpPr/>
      </dsp:nvSpPr>
      <dsp:spPr>
        <a:xfrm>
          <a:off x="0" y="465951"/>
          <a:ext cx="5370763" cy="3222457"/>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IANS</a:t>
          </a:r>
        </a:p>
      </dsp:txBody>
      <dsp:txXfrm>
        <a:off x="0" y="465951"/>
        <a:ext cx="5370763" cy="322245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29F6B6E4-A353-40AC-9A60-BF8B217CFDD8}" type="datetimeFigureOut">
              <a:rPr lang="en-US" smtClean="0"/>
              <a:t>3/15/2021</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8ECCAD7-0834-4054-8AD5-CD41214AEA91}" type="slidenum">
              <a:rPr lang="en-US" smtClean="0"/>
              <a:t>‹#›</a:t>
            </a:fld>
            <a:endParaRPr lang="en-US" dirty="0"/>
          </a:p>
        </p:txBody>
      </p:sp>
    </p:spTree>
    <p:extLst>
      <p:ext uri="{BB962C8B-B14F-4D97-AF65-F5344CB8AC3E}">
        <p14:creationId xmlns:p14="http://schemas.microsoft.com/office/powerpoint/2010/main" val="2237111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libri" panose="020F0502020204030204" pitchFamily="34" charset="0"/>
              </a:rPr>
              <a:t>You can connect to audio using either</a:t>
            </a:r>
            <a:r>
              <a:rPr lang="en-US" sz="1400" baseline="0" dirty="0">
                <a:solidFill>
                  <a:schemeClr val="tx1"/>
                </a:solidFill>
                <a:latin typeface="Calibri" panose="020F0502020204030204" pitchFamily="34" charset="0"/>
              </a:rPr>
              <a:t> Computer Audio or your telephone. To join using computer audio, click the blue “Join with Computer Audio” button. We suggest using a plug-in headset when possible for the best audio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dirty="0">
              <a:solidFill>
                <a:schemeClr val="tx1"/>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Calibri" panose="020F0502020204030204" pitchFamily="34" charset="0"/>
            </a:endParaRPr>
          </a:p>
          <a:p>
            <a:endParaRPr lang="en-US" sz="1400" dirty="0"/>
          </a:p>
          <a:p>
            <a:endParaRPr lang="en-US" dirty="0"/>
          </a:p>
        </p:txBody>
      </p:sp>
      <p:sp>
        <p:nvSpPr>
          <p:cNvPr id="4" name="Slide Number Placeholder 3"/>
          <p:cNvSpPr>
            <a:spLocks noGrp="1"/>
          </p:cNvSpPr>
          <p:nvPr>
            <p:ph type="sldNum" sz="quarter" idx="10"/>
          </p:nvPr>
        </p:nvSpPr>
        <p:spPr/>
        <p:txBody>
          <a:bodyPr/>
          <a:lstStyle/>
          <a:p>
            <a:fld id="{EB134BD7-5DD2-432A-8F84-0E05342D6162}" type="slidenum">
              <a:rPr lang="en-US" smtClean="0"/>
              <a:t>2</a:t>
            </a:fld>
            <a:endParaRPr lang="en-US" dirty="0"/>
          </a:p>
        </p:txBody>
      </p:sp>
    </p:spTree>
    <p:extLst>
      <p:ext uri="{BB962C8B-B14F-4D97-AF65-F5344CB8AC3E}">
        <p14:creationId xmlns:p14="http://schemas.microsoft.com/office/powerpoint/2010/main" val="1226765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latin typeface="Calibri" panose="020F0502020204030204" pitchFamily="34" charset="0"/>
              </a:rPr>
              <a:t>To connect by phone, click the Join Audio icon and choose the Phone Call tab.  Choose a telephone number starting with the one at the top of your list and, when prompted, enter the Meeting ID and your Participant ID, which can be found in your calendar invitation.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rPr>
              <a:t>Once</a:t>
            </a:r>
            <a:r>
              <a:rPr lang="en-US" sz="1200" baseline="0" dirty="0">
                <a:solidFill>
                  <a:schemeClr val="tx1"/>
                </a:solidFill>
                <a:latin typeface="Calibri" panose="020F0502020204030204" pitchFamily="34" charset="0"/>
              </a:rPr>
              <a:t> you are connected, your audio will be muted.  You can mute and unmute by clicking the microphone icon.</a:t>
            </a:r>
            <a:endParaRPr lang="en-US" sz="1200" dirty="0">
              <a:solidFill>
                <a:schemeClr val="tx1"/>
              </a:solidFill>
              <a:latin typeface="Calibri" panose="020F0502020204030204" pitchFamily="34" charset="0"/>
            </a:endParaRPr>
          </a:p>
          <a:p>
            <a:endParaRPr lang="en-US" sz="14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chemeClr val="tx1"/>
                </a:solidFill>
              </a:rPr>
              <a:t>To join using your webcam, click Start Video. You can stop and re-start your Video by clicking the button. </a:t>
            </a:r>
          </a:p>
          <a:p>
            <a:endParaRPr lang="en-US" sz="1400" dirty="0">
              <a:solidFill>
                <a:schemeClr val="tx1"/>
              </a:solidFill>
            </a:endParaRPr>
          </a:p>
        </p:txBody>
      </p:sp>
      <p:sp>
        <p:nvSpPr>
          <p:cNvPr id="4" name="Slide Number Placeholder 3"/>
          <p:cNvSpPr>
            <a:spLocks noGrp="1"/>
          </p:cNvSpPr>
          <p:nvPr>
            <p:ph type="sldNum" sz="quarter" idx="10"/>
          </p:nvPr>
        </p:nvSpPr>
        <p:spPr/>
        <p:txBody>
          <a:bodyPr/>
          <a:lstStyle/>
          <a:p>
            <a:fld id="{06EBC82A-0DB8-1545-ABAD-E3FA377A5DB1}" type="slidenum">
              <a:rPr lang="en-US" smtClean="0"/>
              <a:t>3</a:t>
            </a:fld>
            <a:endParaRPr lang="en-US" dirty="0"/>
          </a:p>
        </p:txBody>
      </p:sp>
    </p:spTree>
    <p:extLst>
      <p:ext uri="{BB962C8B-B14F-4D97-AF65-F5344CB8AC3E}">
        <p14:creationId xmlns:p14="http://schemas.microsoft.com/office/powerpoint/2010/main" val="4048950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chemeClr val="tx1"/>
                </a:solidFill>
                <a:latin typeface="Calibri" panose="020F0502020204030204" pitchFamily="34" charset="0"/>
              </a:rPr>
              <a:t>Feel free to use the Chat feature by clicking on the Chat icon, selecting the user to chat with, and then entering your text and hitting enter.   Note that the default chat audience is Everyone.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dirty="0">
              <a:solidFill>
                <a:schemeClr val="tx1"/>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libri" panose="020F0502020204030204" pitchFamily="34" charset="0"/>
              </a:rPr>
              <a:t>You can also use Reactions</a:t>
            </a:r>
            <a:r>
              <a:rPr lang="en-US" sz="1400" baseline="0" dirty="0">
                <a:solidFill>
                  <a:schemeClr val="tx1"/>
                </a:solidFill>
                <a:latin typeface="Calibri" panose="020F0502020204030204" pitchFamily="34" charset="0"/>
              </a:rPr>
              <a:t> to respond to questions and interact in the meeting. You’ll find options at the bottom of the Participants panel, including the ability to raise your hand, choose yes or no, indicate whether you’d like the speaker to go faster or slower. Click the More button to give a thumbs up or down, clap, or indicate that you need a break or have stepped away.</a:t>
            </a:r>
            <a:endParaRPr lang="en-US" sz="1400" dirty="0">
              <a:solidFill>
                <a:schemeClr val="tx1"/>
              </a:solidFill>
              <a:latin typeface="Calibri" panose="020F0502020204030204" pitchFamily="34" charset="0"/>
            </a:endParaRPr>
          </a:p>
          <a:p>
            <a:endParaRPr lang="en-US"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chemeClr val="tx1"/>
                </a:solidFill>
                <a:latin typeface="Calibri" panose="020F0502020204030204" pitchFamily="34" charset="0"/>
              </a:rPr>
              <a:t>If you are having technical difficulties at any time, please feel free to start a private chat with BHTA-Tech and we will assist you!</a:t>
            </a:r>
            <a:endParaRPr lang="en-US" sz="140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EB134BD7-5DD2-432A-8F84-0E05342D6162}" type="slidenum">
              <a:rPr lang="en-US" smtClean="0"/>
              <a:t>4</a:t>
            </a:fld>
            <a:endParaRPr lang="en-US" dirty="0"/>
          </a:p>
        </p:txBody>
      </p:sp>
    </p:spTree>
    <p:extLst>
      <p:ext uri="{BB962C8B-B14F-4D97-AF65-F5344CB8AC3E}">
        <p14:creationId xmlns:p14="http://schemas.microsoft.com/office/powerpoint/2010/main" val="2796852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PMP is a state run electronic database that tracks the prescribing and dispensing of controlled substance medications to patients in Illinois.  </a:t>
            </a:r>
          </a:p>
          <a:p>
            <a:endParaRPr lang="en-US" dirty="0"/>
          </a:p>
        </p:txBody>
      </p:sp>
      <p:sp>
        <p:nvSpPr>
          <p:cNvPr id="4" name="Slide Number Placeholder 3"/>
          <p:cNvSpPr>
            <a:spLocks noGrp="1"/>
          </p:cNvSpPr>
          <p:nvPr>
            <p:ph type="sldNum" sz="quarter" idx="5"/>
          </p:nvPr>
        </p:nvSpPr>
        <p:spPr/>
        <p:txBody>
          <a:bodyPr/>
          <a:lstStyle/>
          <a:p>
            <a:fld id="{C45360BF-0AFC-4273-A8BB-0C74CEAFF9BD}"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963700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8ECCAD7-0834-4054-8AD5-CD41214AEA91}"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750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676D2-883F-4B32-A08C-90A20C7C940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1C06A16-7B47-4DBC-8BD0-BAF3EC956F0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FB4836D-6DB0-41D5-B3ED-8A5DF7AB47E7}"/>
              </a:ext>
            </a:extLst>
          </p:cNvPr>
          <p:cNvSpPr>
            <a:spLocks noGrp="1"/>
          </p:cNvSpPr>
          <p:nvPr>
            <p:ph type="dt" sz="half" idx="10"/>
          </p:nvPr>
        </p:nvSpPr>
        <p:spPr/>
        <p:txBody>
          <a:bodyPr/>
          <a:lstStyle/>
          <a:p>
            <a:fld id="{8E6125E6-CC90-4E7C-9C75-85B123DDF8EB}" type="datetimeFigureOut">
              <a:rPr lang="en-US" smtClean="0">
                <a:solidFill>
                  <a:prstClr val="black">
                    <a:tint val="75000"/>
                  </a:prstClr>
                </a:solidFill>
              </a:rPr>
              <a:pPr/>
              <a:t>3/15/2021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FA3211E5-B68B-4BE5-AB7F-6C17B2E037FF}"/>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8082932D-1A3E-446B-AE75-81F1E4E49EB6}"/>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7181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DCC96-0070-4DD8-A483-D7F57E1B1D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417D9A-052F-414B-A5BA-600C19D2CF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388809-50E5-4EAB-9D9E-87831CB57FC8}"/>
              </a:ext>
            </a:extLst>
          </p:cNvPr>
          <p:cNvSpPr>
            <a:spLocks noGrp="1"/>
          </p:cNvSpPr>
          <p:nvPr>
            <p:ph type="dt" sz="half" idx="10"/>
          </p:nvPr>
        </p:nvSpPr>
        <p:spPr/>
        <p:txBody>
          <a:bodyPr/>
          <a:lstStyle/>
          <a:p>
            <a:fld id="{8E6125E6-CC90-4E7C-9C75-85B123DDF8EB}" type="datetimeFigureOut">
              <a:rPr lang="en-US" smtClean="0">
                <a:solidFill>
                  <a:prstClr val="black">
                    <a:tint val="75000"/>
                  </a:prstClr>
                </a:solidFill>
              </a:rPr>
              <a:pPr/>
              <a:t>3/15/2021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C94A9D81-B65B-4E13-968F-1809612B9E65}"/>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0BEE356E-FD8E-4AE4-9936-A8528EB8A083}"/>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3664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7F519D-7C77-4CF4-8E5B-1DD88ED2CB0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D1F65-E9F8-4614-8604-C39B8710941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D3813D-6E4C-4B8B-92F3-76389D7ECC0A}"/>
              </a:ext>
            </a:extLst>
          </p:cNvPr>
          <p:cNvSpPr>
            <a:spLocks noGrp="1"/>
          </p:cNvSpPr>
          <p:nvPr>
            <p:ph type="dt" sz="half" idx="10"/>
          </p:nvPr>
        </p:nvSpPr>
        <p:spPr/>
        <p:txBody>
          <a:bodyPr/>
          <a:lstStyle/>
          <a:p>
            <a:fld id="{8E6125E6-CC90-4E7C-9C75-85B123DDF8EB}" type="datetimeFigureOut">
              <a:rPr lang="en-US" smtClean="0">
                <a:solidFill>
                  <a:prstClr val="black">
                    <a:tint val="75000"/>
                  </a:prstClr>
                </a:solidFill>
              </a:rPr>
              <a:pPr/>
              <a:t>3/15/2021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F3850E24-BBEE-443D-B6CA-B7C19A42270C}"/>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78E87E72-AE08-4640-8B3B-86DCBD02E3BC}"/>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132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vider Slide">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FE1CFFBA-D756-4740-B375-252727F02D1E}"/>
              </a:ext>
            </a:extLst>
          </p:cNvPr>
          <p:cNvSpPr>
            <a:spLocks noGrp="1"/>
          </p:cNvSpPr>
          <p:nvPr>
            <p:ph type="pic" sz="quarter" idx="15"/>
          </p:nvPr>
        </p:nvSpPr>
        <p:spPr>
          <a:xfrm>
            <a:off x="1698172" y="0"/>
            <a:ext cx="7445828" cy="6858000"/>
          </a:xfrm>
          <a:solidFill>
            <a:schemeClr val="bg1">
              <a:lumMod val="50000"/>
            </a:schemeClr>
          </a:solidFill>
        </p:spPr>
        <p:txBody>
          <a:bodyPr/>
          <a:lstStyle/>
          <a:p>
            <a:r>
              <a:rPr lang="en-US" dirty="0"/>
              <a:t>Click icon to add picture</a:t>
            </a:r>
          </a:p>
        </p:txBody>
      </p:sp>
      <p:sp>
        <p:nvSpPr>
          <p:cNvPr id="16" name="Title 1">
            <a:extLst>
              <a:ext uri="{FF2B5EF4-FFF2-40B4-BE49-F238E27FC236}">
                <a16:creationId xmlns:a16="http://schemas.microsoft.com/office/drawing/2014/main" id="{719FCC9B-E3B8-49CF-BD22-D553FFAAE5D5}"/>
              </a:ext>
            </a:extLst>
          </p:cNvPr>
          <p:cNvSpPr>
            <a:spLocks noGrp="1"/>
          </p:cNvSpPr>
          <p:nvPr>
            <p:ph type="title"/>
          </p:nvPr>
        </p:nvSpPr>
        <p:spPr>
          <a:xfrm>
            <a:off x="628652" y="1501775"/>
            <a:ext cx="3263933" cy="2384466"/>
          </a:xfrm>
        </p:spPr>
        <p:txBody>
          <a:bodyPr>
            <a:normAutofit/>
          </a:bodyPr>
          <a:lstStyle>
            <a:lvl1pPr algn="ctr">
              <a:defRPr sz="2475" b="1" spc="169">
                <a:solidFill>
                  <a:srgbClr val="2F3342"/>
                </a:solidFill>
                <a:latin typeface="+mj-lt"/>
              </a:defRPr>
            </a:lvl1pPr>
          </a:lstStyle>
          <a:p>
            <a:r>
              <a:rPr lang="en-US"/>
              <a:t>Click to edit Master title style</a:t>
            </a:r>
            <a:endParaRPr lang="en-US" dirty="0"/>
          </a:p>
        </p:txBody>
      </p:sp>
      <p:sp>
        <p:nvSpPr>
          <p:cNvPr id="17" name="Text Placeholder 2">
            <a:extLst>
              <a:ext uri="{FF2B5EF4-FFF2-40B4-BE49-F238E27FC236}">
                <a16:creationId xmlns:a16="http://schemas.microsoft.com/office/drawing/2014/main" id="{4F21EA87-CE67-4A1E-B2E0-513F775C76A7}"/>
              </a:ext>
            </a:extLst>
          </p:cNvPr>
          <p:cNvSpPr>
            <a:spLocks noGrp="1"/>
          </p:cNvSpPr>
          <p:nvPr>
            <p:ph type="body" idx="13" hasCustomPrompt="1"/>
          </p:nvPr>
        </p:nvSpPr>
        <p:spPr>
          <a:xfrm>
            <a:off x="628650" y="3886244"/>
            <a:ext cx="3263933" cy="296437"/>
          </a:xfrm>
        </p:spPr>
        <p:txBody>
          <a:bodyPr lIns="0" rIns="0">
            <a:noAutofit/>
          </a:bodyPr>
          <a:lstStyle>
            <a:lvl1pPr marL="0" indent="0" algn="ctr">
              <a:buNone/>
              <a:defRPr sz="1125" spc="338">
                <a:solidFill>
                  <a:srgbClr val="2F3342"/>
                </a:solidFill>
                <a:latin typeface="+mj-lt"/>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dirty="0"/>
              <a:t>EDIT MASTER STYLES</a:t>
            </a:r>
          </a:p>
        </p:txBody>
      </p:sp>
      <p:sp>
        <p:nvSpPr>
          <p:cNvPr id="2" name="Footer Placeholder 1">
            <a:extLst>
              <a:ext uri="{FF2B5EF4-FFF2-40B4-BE49-F238E27FC236}">
                <a16:creationId xmlns:a16="http://schemas.microsoft.com/office/drawing/2014/main" id="{1A26DCC3-B99B-481C-AC63-F17D5215DCC8}"/>
              </a:ext>
            </a:extLst>
          </p:cNvPr>
          <p:cNvSpPr>
            <a:spLocks noGrp="1"/>
          </p:cNvSpPr>
          <p:nvPr>
            <p:ph type="ftr" sz="quarter" idx="16"/>
          </p:nvPr>
        </p:nvSpPr>
        <p:spPr/>
        <p:txBody>
          <a:bodyPr/>
          <a:lstStyle/>
          <a:p>
            <a:r>
              <a:rPr lang="en-US" dirty="0">
                <a:solidFill>
                  <a:prstClr val="black">
                    <a:tint val="75000"/>
                  </a:prstClr>
                </a:solidFill>
              </a:rPr>
              <a:t>Add a Footer</a:t>
            </a:r>
          </a:p>
        </p:txBody>
      </p:sp>
      <p:sp>
        <p:nvSpPr>
          <p:cNvPr id="3" name="Slide Number Placeholder 2">
            <a:extLst>
              <a:ext uri="{FF2B5EF4-FFF2-40B4-BE49-F238E27FC236}">
                <a16:creationId xmlns:a16="http://schemas.microsoft.com/office/drawing/2014/main" id="{40D24A36-5F75-40A5-8DA4-0364F4492FC6}"/>
              </a:ext>
            </a:extLst>
          </p:cNvPr>
          <p:cNvSpPr>
            <a:spLocks noGrp="1"/>
          </p:cNvSpPr>
          <p:nvPr>
            <p:ph type="sldNum" sz="quarter" idx="17"/>
          </p:nvPr>
        </p:nvSpPr>
        <p:spPr/>
        <p:txBody>
          <a:bodyPr/>
          <a:lstStyle/>
          <a:p>
            <a:fld id="{8C2E478F-E849-4A8C-AF1F-CBCC78A7CB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48503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12" name="Picture Placeholder 13">
            <a:extLst>
              <a:ext uri="{FF2B5EF4-FFF2-40B4-BE49-F238E27FC236}">
                <a16:creationId xmlns:a16="http://schemas.microsoft.com/office/drawing/2014/main" id="{9FB41AE7-07AD-43D7-9418-6D32BE5E3192}"/>
              </a:ext>
            </a:extLst>
          </p:cNvPr>
          <p:cNvSpPr>
            <a:spLocks noGrp="1"/>
          </p:cNvSpPr>
          <p:nvPr>
            <p:ph type="pic" sz="quarter" idx="15"/>
          </p:nvPr>
        </p:nvSpPr>
        <p:spPr>
          <a:xfrm>
            <a:off x="-53261" y="0"/>
            <a:ext cx="9197261" cy="6858000"/>
          </a:xfrm>
          <a:solidFill>
            <a:schemeClr val="bg1">
              <a:lumMod val="50000"/>
            </a:schemeClr>
          </a:solidFill>
        </p:spPr>
        <p:txBody>
          <a:bodyPr/>
          <a:lstStyle/>
          <a:p>
            <a:r>
              <a:rPr lang="en-US" dirty="0"/>
              <a:t>Click icon to add picture</a:t>
            </a:r>
          </a:p>
        </p:txBody>
      </p:sp>
      <p:grpSp>
        <p:nvGrpSpPr>
          <p:cNvPr id="14" name="Group 13">
            <a:extLst>
              <a:ext uri="{FF2B5EF4-FFF2-40B4-BE49-F238E27FC236}">
                <a16:creationId xmlns:a16="http://schemas.microsoft.com/office/drawing/2014/main" id="{846D6A0C-E2C3-43CB-83D0-B5F6221079CA}"/>
              </a:ext>
            </a:extLst>
          </p:cNvPr>
          <p:cNvGrpSpPr/>
          <p:nvPr userDrawn="1"/>
        </p:nvGrpSpPr>
        <p:grpSpPr>
          <a:xfrm flipH="1">
            <a:off x="1557151" y="1374277"/>
            <a:ext cx="5493320" cy="3883523"/>
            <a:chOff x="252031" y="-22763"/>
            <a:chExt cx="7324426" cy="7269964"/>
          </a:xfrm>
        </p:grpSpPr>
        <p:sp>
          <p:nvSpPr>
            <p:cNvPr id="15" name="Rectangle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6" name="Rectangle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dirty="0">
                  <a:solidFill>
                    <a:prstClr val="white"/>
                  </a:solidFill>
                </a:rPr>
                <a:t>2</a:t>
              </a: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r>
                <a:rPr lang="en-US" dirty="0">
                  <a:solidFill>
                    <a:prstClr val="white"/>
                  </a:solidFill>
                </a:rPr>
                <a:t>+</a:t>
              </a:r>
            </a:p>
            <a:p>
              <a:pPr algn="ctr" eaLnBrk="1" fontAlgn="auto" hangingPunct="1">
                <a:spcBef>
                  <a:spcPts val="0"/>
                </a:spcBef>
                <a:spcAft>
                  <a:spcPts val="0"/>
                </a:spcAft>
              </a:pPr>
              <a:endParaRPr lang="en-US" dirty="0">
                <a:solidFill>
                  <a:prstClr val="white"/>
                </a:solidFill>
              </a:endParaRPr>
            </a:p>
          </p:txBody>
        </p:sp>
        <p:sp>
          <p:nvSpPr>
            <p:cNvPr id="17" name="Rectangle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sp>
        <p:nvSpPr>
          <p:cNvPr id="2" name="Title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093529" y="2238426"/>
            <a:ext cx="4956942" cy="1508126"/>
          </a:xfrm>
        </p:spPr>
        <p:txBody>
          <a:bodyPr anchor="b">
            <a:normAutofit/>
          </a:bodyPr>
          <a:lstStyle>
            <a:lvl1pPr algn="ctr">
              <a:defRPr sz="3600" b="1">
                <a:solidFill>
                  <a:srgbClr val="2F3342"/>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3075AE6-92D3-4205-B268-E1AD6C5901DE}"/>
              </a:ext>
            </a:extLst>
          </p:cNvPr>
          <p:cNvSpPr>
            <a:spLocks noGrp="1"/>
          </p:cNvSpPr>
          <p:nvPr>
            <p:ph type="subTitle" idx="1"/>
          </p:nvPr>
        </p:nvSpPr>
        <p:spPr>
          <a:xfrm>
            <a:off x="2093529" y="3838628"/>
            <a:ext cx="4956942" cy="450503"/>
          </a:xfrm>
        </p:spPr>
        <p:txBody>
          <a:bodyPr/>
          <a:lstStyle>
            <a:lvl1pPr marL="0" indent="0" algn="ctr">
              <a:buNone/>
              <a:defRPr sz="1800" spc="225">
                <a:solidFill>
                  <a:srgbClr val="2F3342"/>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07136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457200" y="1828801"/>
            <a:ext cx="8229600" cy="4297363"/>
          </a:xfr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76641"/>
            <a:ext cx="2133600" cy="365125"/>
          </a:xfrm>
        </p:spPr>
        <p:txBody>
          <a:bodyPr/>
          <a:lstStyle/>
          <a:p>
            <a:pPr>
              <a:defRPr/>
            </a:pPr>
            <a:fld id="{582B83D1-7634-4EB3-B377-61D74F7A2298}" type="datetime1">
              <a:rPr lang="en-US" smtClean="0">
                <a:solidFill>
                  <a:srgbClr val="073E87"/>
                </a:solidFill>
              </a:rPr>
              <a:pPr>
                <a:defRPr/>
              </a:pPr>
              <a:t>3/15/2021</a:t>
            </a:fld>
            <a:endParaRPr lang="en-US" dirty="0">
              <a:solidFill>
                <a:srgbClr val="073E87"/>
              </a:solidFill>
            </a:endParaRPr>
          </a:p>
        </p:txBody>
      </p:sp>
      <p:sp>
        <p:nvSpPr>
          <p:cNvPr id="6" name="Slide Number Placeholder 5"/>
          <p:cNvSpPr>
            <a:spLocks noGrp="1"/>
          </p:cNvSpPr>
          <p:nvPr>
            <p:ph type="sldNum" sz="quarter" idx="12"/>
          </p:nvPr>
        </p:nvSpPr>
        <p:spPr>
          <a:xfrm>
            <a:off x="3505200" y="6376641"/>
            <a:ext cx="2133600" cy="365125"/>
          </a:xfrm>
        </p:spPr>
        <p:txBody>
          <a:bodyPr/>
          <a:lstStyle/>
          <a:p>
            <a:pPr>
              <a:defRPr/>
            </a:pPr>
            <a:fld id="{8E2BB739-DA7D-46D4-AB08-EB05A595F6CE}" type="slidenum">
              <a:rPr lang="en-US" smtClean="0">
                <a:solidFill>
                  <a:srgbClr val="073E87"/>
                </a:solidFill>
              </a:rPr>
              <a:pPr>
                <a:defRPr/>
              </a:pPr>
              <a:t>‹#›</a:t>
            </a:fld>
            <a:endParaRPr lang="en-US" dirty="0">
              <a:solidFill>
                <a:srgbClr val="073E87"/>
              </a:solidFill>
            </a:endParaRPr>
          </a:p>
        </p:txBody>
      </p:sp>
      <p:sp>
        <p:nvSpPr>
          <p:cNvPr id="8" name="Content Placeholder 2"/>
          <p:cNvSpPr>
            <a:spLocks noGrp="1"/>
          </p:cNvSpPr>
          <p:nvPr>
            <p:ph idx="13" hasCustomPrompt="1"/>
          </p:nvPr>
        </p:nvSpPr>
        <p:spPr>
          <a:xfrm>
            <a:off x="457200" y="1295400"/>
            <a:ext cx="8229600" cy="533400"/>
          </a:xfrm>
        </p:spPr>
        <p:txBody>
          <a:bodyPr/>
          <a:lstStyle>
            <a:lvl1pPr marL="0" indent="0">
              <a:buNone/>
              <a:defRPr sz="1200" i="0"/>
            </a:lvl1pPr>
          </a:lstStyle>
          <a:p>
            <a:pPr lvl="0"/>
            <a:r>
              <a:rPr lang="en-US" dirty="0"/>
              <a:t>Kicker</a:t>
            </a:r>
          </a:p>
        </p:txBody>
      </p:sp>
      <p:cxnSp>
        <p:nvCxnSpPr>
          <p:cNvPr id="9" name="Straight Connector 8"/>
          <p:cNvCxnSpPr/>
          <p:nvPr userDrawn="1"/>
        </p:nvCxnSpPr>
        <p:spPr>
          <a:xfrm>
            <a:off x="457200" y="1219200"/>
            <a:ext cx="82296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4800" y="6412085"/>
            <a:ext cx="990600" cy="294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6732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Divider Slide">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FE1CFFBA-D756-4740-B375-252727F02D1E}"/>
              </a:ext>
            </a:extLst>
          </p:cNvPr>
          <p:cNvSpPr>
            <a:spLocks noGrp="1"/>
          </p:cNvSpPr>
          <p:nvPr>
            <p:ph type="pic" sz="quarter" idx="15"/>
          </p:nvPr>
        </p:nvSpPr>
        <p:spPr>
          <a:xfrm>
            <a:off x="1698172" y="0"/>
            <a:ext cx="7445828" cy="6858000"/>
          </a:xfrm>
          <a:solidFill>
            <a:schemeClr val="bg1">
              <a:lumMod val="50000"/>
            </a:schemeClr>
          </a:solidFill>
        </p:spPr>
        <p:txBody>
          <a:bodyPr/>
          <a:lstStyle/>
          <a:p>
            <a:r>
              <a:rPr lang="en-US" dirty="0"/>
              <a:t>Click icon to add picture</a:t>
            </a:r>
          </a:p>
        </p:txBody>
      </p:sp>
      <p:sp>
        <p:nvSpPr>
          <p:cNvPr id="16" name="Title 1">
            <a:extLst>
              <a:ext uri="{FF2B5EF4-FFF2-40B4-BE49-F238E27FC236}">
                <a16:creationId xmlns:a16="http://schemas.microsoft.com/office/drawing/2014/main" id="{719FCC9B-E3B8-49CF-BD22-D553FFAAE5D5}"/>
              </a:ext>
            </a:extLst>
          </p:cNvPr>
          <p:cNvSpPr>
            <a:spLocks noGrp="1"/>
          </p:cNvSpPr>
          <p:nvPr>
            <p:ph type="title"/>
          </p:nvPr>
        </p:nvSpPr>
        <p:spPr>
          <a:xfrm>
            <a:off x="628652" y="1501775"/>
            <a:ext cx="3263933" cy="2384466"/>
          </a:xfrm>
        </p:spPr>
        <p:txBody>
          <a:bodyPr>
            <a:normAutofit/>
          </a:bodyPr>
          <a:lstStyle>
            <a:lvl1pPr algn="ctr">
              <a:defRPr sz="2475" b="1" spc="169">
                <a:solidFill>
                  <a:srgbClr val="2F3342"/>
                </a:solidFill>
                <a:latin typeface="+mj-lt"/>
              </a:defRPr>
            </a:lvl1pPr>
          </a:lstStyle>
          <a:p>
            <a:r>
              <a:rPr lang="en-US"/>
              <a:t>Click to edit Master title style</a:t>
            </a:r>
            <a:endParaRPr lang="en-US" dirty="0"/>
          </a:p>
        </p:txBody>
      </p:sp>
      <p:sp>
        <p:nvSpPr>
          <p:cNvPr id="17" name="Text Placeholder 2">
            <a:extLst>
              <a:ext uri="{FF2B5EF4-FFF2-40B4-BE49-F238E27FC236}">
                <a16:creationId xmlns:a16="http://schemas.microsoft.com/office/drawing/2014/main" id="{4F21EA87-CE67-4A1E-B2E0-513F775C76A7}"/>
              </a:ext>
            </a:extLst>
          </p:cNvPr>
          <p:cNvSpPr>
            <a:spLocks noGrp="1"/>
          </p:cNvSpPr>
          <p:nvPr>
            <p:ph type="body" idx="13" hasCustomPrompt="1"/>
          </p:nvPr>
        </p:nvSpPr>
        <p:spPr>
          <a:xfrm>
            <a:off x="628650" y="3886244"/>
            <a:ext cx="3263933" cy="296437"/>
          </a:xfrm>
        </p:spPr>
        <p:txBody>
          <a:bodyPr lIns="0" rIns="0">
            <a:noAutofit/>
          </a:bodyPr>
          <a:lstStyle>
            <a:lvl1pPr marL="0" indent="0" algn="ctr">
              <a:buNone/>
              <a:defRPr sz="1125" spc="338">
                <a:solidFill>
                  <a:srgbClr val="2F3342"/>
                </a:solidFill>
                <a:latin typeface="+mj-lt"/>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dirty="0"/>
              <a:t>EDIT MASTER STYLES</a:t>
            </a:r>
          </a:p>
        </p:txBody>
      </p:sp>
      <p:sp>
        <p:nvSpPr>
          <p:cNvPr id="2" name="Footer Placeholder 1">
            <a:extLst>
              <a:ext uri="{FF2B5EF4-FFF2-40B4-BE49-F238E27FC236}">
                <a16:creationId xmlns:a16="http://schemas.microsoft.com/office/drawing/2014/main" id="{1A26DCC3-B99B-481C-AC63-F17D5215DCC8}"/>
              </a:ext>
            </a:extLst>
          </p:cNvPr>
          <p:cNvSpPr>
            <a:spLocks noGrp="1"/>
          </p:cNvSpPr>
          <p:nvPr>
            <p:ph type="ftr" sz="quarter" idx="16"/>
          </p:nvPr>
        </p:nvSpPr>
        <p:spPr/>
        <p:txBody>
          <a:bodyPr/>
          <a:lstStyle/>
          <a:p>
            <a:endParaRPr lang="en-US" dirty="0">
              <a:solidFill>
                <a:prstClr val="black">
                  <a:tint val="75000"/>
                </a:prstClr>
              </a:solidFill>
            </a:endParaRPr>
          </a:p>
        </p:txBody>
      </p:sp>
      <p:sp>
        <p:nvSpPr>
          <p:cNvPr id="3" name="Slide Number Placeholder 2">
            <a:extLst>
              <a:ext uri="{FF2B5EF4-FFF2-40B4-BE49-F238E27FC236}">
                <a16:creationId xmlns:a16="http://schemas.microsoft.com/office/drawing/2014/main" id="{40D24A36-5F75-40A5-8DA4-0364F4492FC6}"/>
              </a:ext>
            </a:extLst>
          </p:cNvPr>
          <p:cNvSpPr>
            <a:spLocks noGrp="1"/>
          </p:cNvSpPr>
          <p:nvPr>
            <p:ph type="sldNum" sz="quarter" idx="17"/>
          </p:nvPr>
        </p:nvSpPr>
        <p:spPr/>
        <p:txBody>
          <a:bodyPr/>
          <a:lstStyle/>
          <a:p>
            <a:fld id="{8C2E478F-E849-4A8C-AF1F-CBCC78A7CB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22359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ver Slide">
    <p:spTree>
      <p:nvGrpSpPr>
        <p:cNvPr id="1" name=""/>
        <p:cNvGrpSpPr/>
        <p:nvPr/>
      </p:nvGrpSpPr>
      <p:grpSpPr>
        <a:xfrm>
          <a:off x="0" y="0"/>
          <a:ext cx="0" cy="0"/>
          <a:chOff x="0" y="0"/>
          <a:chExt cx="0" cy="0"/>
        </a:xfrm>
      </p:grpSpPr>
      <p:sp>
        <p:nvSpPr>
          <p:cNvPr id="12" name="Picture Placeholder 13">
            <a:extLst>
              <a:ext uri="{FF2B5EF4-FFF2-40B4-BE49-F238E27FC236}">
                <a16:creationId xmlns:a16="http://schemas.microsoft.com/office/drawing/2014/main" id="{9FB41AE7-07AD-43D7-9418-6D32BE5E3192}"/>
              </a:ext>
            </a:extLst>
          </p:cNvPr>
          <p:cNvSpPr>
            <a:spLocks noGrp="1"/>
          </p:cNvSpPr>
          <p:nvPr>
            <p:ph type="pic" sz="quarter" idx="15"/>
          </p:nvPr>
        </p:nvSpPr>
        <p:spPr>
          <a:xfrm>
            <a:off x="-53261" y="0"/>
            <a:ext cx="9197261" cy="6858000"/>
          </a:xfrm>
          <a:solidFill>
            <a:schemeClr val="bg1">
              <a:lumMod val="50000"/>
            </a:schemeClr>
          </a:solidFill>
        </p:spPr>
        <p:txBody>
          <a:bodyPr/>
          <a:lstStyle/>
          <a:p>
            <a:r>
              <a:rPr lang="en-US" dirty="0"/>
              <a:t>Click icon to add picture</a:t>
            </a:r>
          </a:p>
        </p:txBody>
      </p:sp>
      <p:grpSp>
        <p:nvGrpSpPr>
          <p:cNvPr id="14" name="Group 13">
            <a:extLst>
              <a:ext uri="{FF2B5EF4-FFF2-40B4-BE49-F238E27FC236}">
                <a16:creationId xmlns:a16="http://schemas.microsoft.com/office/drawing/2014/main" id="{846D6A0C-E2C3-43CB-83D0-B5F6221079CA}"/>
              </a:ext>
            </a:extLst>
          </p:cNvPr>
          <p:cNvGrpSpPr/>
          <p:nvPr userDrawn="1"/>
        </p:nvGrpSpPr>
        <p:grpSpPr>
          <a:xfrm flipH="1">
            <a:off x="1557151" y="1374277"/>
            <a:ext cx="5493320" cy="3883523"/>
            <a:chOff x="252031" y="-22763"/>
            <a:chExt cx="7324426" cy="7269964"/>
          </a:xfrm>
        </p:grpSpPr>
        <p:sp>
          <p:nvSpPr>
            <p:cNvPr id="15" name="Rectangle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6" name="Rectangle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dirty="0">
                  <a:solidFill>
                    <a:prstClr val="white"/>
                  </a:solidFill>
                </a:rPr>
                <a:t>2</a:t>
              </a: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endParaRPr lang="en-US" dirty="0">
                <a:solidFill>
                  <a:prstClr val="white"/>
                </a:solidFill>
              </a:endParaRPr>
            </a:p>
            <a:p>
              <a:pPr algn="ctr" eaLnBrk="1" fontAlgn="auto" hangingPunct="1">
                <a:spcBef>
                  <a:spcPts val="0"/>
                </a:spcBef>
                <a:spcAft>
                  <a:spcPts val="0"/>
                </a:spcAft>
              </a:pPr>
              <a:r>
                <a:rPr lang="en-US" dirty="0">
                  <a:solidFill>
                    <a:prstClr val="white"/>
                  </a:solidFill>
                </a:rPr>
                <a:t>+</a:t>
              </a:r>
            </a:p>
            <a:p>
              <a:pPr algn="ctr" eaLnBrk="1" fontAlgn="auto" hangingPunct="1">
                <a:spcBef>
                  <a:spcPts val="0"/>
                </a:spcBef>
                <a:spcAft>
                  <a:spcPts val="0"/>
                </a:spcAft>
              </a:pPr>
              <a:endParaRPr lang="en-US" dirty="0">
                <a:solidFill>
                  <a:prstClr val="white"/>
                </a:solidFill>
              </a:endParaRPr>
            </a:p>
          </p:txBody>
        </p:sp>
        <p:sp>
          <p:nvSpPr>
            <p:cNvPr id="17" name="Rectangle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sp>
        <p:nvSpPr>
          <p:cNvPr id="2" name="Title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093529" y="2238426"/>
            <a:ext cx="4956942" cy="1508126"/>
          </a:xfrm>
        </p:spPr>
        <p:txBody>
          <a:bodyPr anchor="b">
            <a:normAutofit/>
          </a:bodyPr>
          <a:lstStyle>
            <a:lvl1pPr algn="ctr">
              <a:defRPr sz="3600" b="1">
                <a:solidFill>
                  <a:srgbClr val="2F3342"/>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3075AE6-92D3-4205-B268-E1AD6C5901DE}"/>
              </a:ext>
            </a:extLst>
          </p:cNvPr>
          <p:cNvSpPr>
            <a:spLocks noGrp="1"/>
          </p:cNvSpPr>
          <p:nvPr>
            <p:ph type="subTitle" idx="1"/>
          </p:nvPr>
        </p:nvSpPr>
        <p:spPr>
          <a:xfrm>
            <a:off x="2093529" y="3838628"/>
            <a:ext cx="4956942" cy="450503"/>
          </a:xfrm>
        </p:spPr>
        <p:txBody>
          <a:bodyPr/>
          <a:lstStyle>
            <a:lvl1pPr marL="0" indent="0" algn="ctr">
              <a:buNone/>
              <a:defRPr sz="1800" spc="225">
                <a:solidFill>
                  <a:srgbClr val="2F3342"/>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706777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arg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9144000" cy="6858000"/>
          </a:xfrm>
        </p:spPr>
        <p:txBody>
          <a:bodyPr/>
          <a:lstStyle/>
          <a:p>
            <a:r>
              <a:rPr lang="en-US" dirty="0"/>
              <a:t>Click icon to add picture</a:t>
            </a:r>
          </a:p>
        </p:txBody>
      </p:sp>
      <p:sp>
        <p:nvSpPr>
          <p:cNvPr id="5" name="Footer Placeholder 4">
            <a:extLst>
              <a:ext uri="{FF2B5EF4-FFF2-40B4-BE49-F238E27FC236}">
                <a16:creationId xmlns:a16="http://schemas.microsoft.com/office/drawing/2014/main" id="{E46FCC97-4D8C-465A-B732-7E27224A0496}"/>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7FF525FF-6103-4229-A91A-8A994A9CCBB7}"/>
              </a:ext>
            </a:extLst>
          </p:cNvPr>
          <p:cNvSpPr>
            <a:spLocks noGrp="1"/>
          </p:cNvSpPr>
          <p:nvPr>
            <p:ph type="sldNum" sz="quarter" idx="12"/>
          </p:nvPr>
        </p:nvSpPr>
        <p:spPr/>
        <p:txBody>
          <a:bodyPr/>
          <a:lstStyle/>
          <a:p>
            <a:fld id="{8C2E478F-E849-4A8C-AF1F-CBCC78A7CBFA}" type="slidenum">
              <a:rPr lang="en-US" smtClean="0">
                <a:solidFill>
                  <a:prstClr val="black">
                    <a:tint val="75000"/>
                  </a:prstClr>
                </a:solidFill>
              </a:rPr>
              <a:pPr/>
              <a:t>‹#›</a:t>
            </a:fld>
            <a:endParaRPr lang="en-US" dirty="0">
              <a:solidFill>
                <a:prstClr val="black">
                  <a:tint val="75000"/>
                </a:prstClr>
              </a:solidFill>
            </a:endParaRPr>
          </a:p>
        </p:txBody>
      </p:sp>
      <p:sp>
        <p:nvSpPr>
          <p:cNvPr id="7" name="Title 6">
            <a:extLst>
              <a:ext uri="{FF2B5EF4-FFF2-40B4-BE49-F238E27FC236}">
                <a16:creationId xmlns:a16="http://schemas.microsoft.com/office/drawing/2014/main" id="{6F2F4E1C-EABB-45F0-8593-E3E221094B6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29487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05B301E-E2DA-A347-84FF-9BD97D9F47C3}"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293688" y="1512890"/>
            <a:ext cx="8629650" cy="4289425"/>
          </a:xfrm>
        </p:spPr>
        <p:txBody>
          <a:bodyPr>
            <a:normAutofit/>
          </a:bodyPr>
          <a:lstStyle>
            <a:lvl1pPr marL="257175" indent="-257175">
              <a:buClr>
                <a:schemeClr val="bg1">
                  <a:lumMod val="50000"/>
                </a:schemeClr>
              </a:buClr>
              <a:buFont typeface="Wingdings" panose="05000000000000000000" pitchFamily="2" charset="2"/>
              <a:buChar char="§"/>
              <a:defRPr sz="1500" baseline="0">
                <a:latin typeface="Helvetica Condensed"/>
              </a:defRPr>
            </a:lvl1pPr>
            <a:lvl2pPr>
              <a:defRPr sz="1500">
                <a:latin typeface="Helvetica Condensed"/>
              </a:defRPr>
            </a:lvl2pPr>
            <a:lvl3pPr>
              <a:defRPr sz="1350">
                <a:latin typeface="Helvetica Condensed"/>
              </a:defRPr>
            </a:lvl3pPr>
            <a:lvl4pPr>
              <a:defRPr sz="1350">
                <a:latin typeface="Helvetica Condensed"/>
              </a:defRPr>
            </a:lvl4pPr>
            <a:lvl5pPr>
              <a:defRPr sz="1350">
                <a:latin typeface="Helvetica Condensed"/>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64192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288902A-8BB9-4D27-A79D-BCE8BB065390}" type="datetime1">
              <a:rPr lang="en-US" smtClean="0">
                <a:solidFill>
                  <a:prstClr val="black">
                    <a:tint val="75000"/>
                  </a:prstClr>
                </a:solidFill>
              </a:rPr>
              <a:t>3/15/2021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05B301E-E2DA-A347-84FF-9BD97D9F47C3}"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 name="Text Placeholder 16"/>
          <p:cNvSpPr>
            <a:spLocks noGrp="1"/>
          </p:cNvSpPr>
          <p:nvPr>
            <p:ph type="body" sz="quarter" idx="13"/>
          </p:nvPr>
        </p:nvSpPr>
        <p:spPr>
          <a:xfrm>
            <a:off x="288926" y="1554659"/>
            <a:ext cx="8487213" cy="4205013"/>
          </a:xfrm>
        </p:spPr>
        <p:txBody>
          <a:bodyPr>
            <a:normAutofit/>
          </a:bodyPr>
          <a:lstStyle>
            <a:lvl1pPr marL="257175" indent="-257175">
              <a:buClr>
                <a:schemeClr val="bg1">
                  <a:lumMod val="50000"/>
                </a:schemeClr>
              </a:buClr>
              <a:buFont typeface="Wingdings" panose="05000000000000000000" pitchFamily="2" charset="2"/>
              <a:buChar char="§"/>
              <a:defRPr sz="1500" baseline="0">
                <a:latin typeface="Helvetica Condensed"/>
              </a:defRPr>
            </a:lvl1pPr>
            <a:lvl2pPr>
              <a:defRPr sz="1500">
                <a:latin typeface="Helvetica Condensed"/>
              </a:defRPr>
            </a:lvl2pPr>
            <a:lvl3pPr>
              <a:defRPr sz="1350">
                <a:latin typeface="Helvetica Condensed"/>
              </a:defRPr>
            </a:lvl3pPr>
            <a:lvl4pPr>
              <a:defRPr sz="1350"/>
            </a:lvl4pPr>
            <a:lvl5pPr>
              <a:defRPr sz="135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5359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7064C-5F4B-4A93-9169-1CF3B2ADE3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98D30A-7284-409B-A03F-4693ED6B7B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84D76-FF01-447B-BF82-563477E302CF}"/>
              </a:ext>
            </a:extLst>
          </p:cNvPr>
          <p:cNvSpPr>
            <a:spLocks noGrp="1"/>
          </p:cNvSpPr>
          <p:nvPr>
            <p:ph type="dt" sz="half" idx="10"/>
          </p:nvPr>
        </p:nvSpPr>
        <p:spPr/>
        <p:txBody>
          <a:bodyPr/>
          <a:lstStyle/>
          <a:p>
            <a:fld id="{8E6125E6-CC90-4E7C-9C75-85B123DDF8EB}" type="datetimeFigureOut">
              <a:rPr lang="en-US" smtClean="0">
                <a:solidFill>
                  <a:prstClr val="black">
                    <a:tint val="75000"/>
                  </a:prstClr>
                </a:solidFill>
              </a:rPr>
              <a:pPr/>
              <a:t>3/15/2021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8310D099-5FED-49BF-945D-7AE2D5639ED3}"/>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B176A0C1-2EE1-4885-A2D5-B12A0FE5C47C}"/>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2941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Divider Slide">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FE1CFFBA-D756-4740-B375-252727F02D1E}"/>
              </a:ext>
            </a:extLst>
          </p:cNvPr>
          <p:cNvSpPr>
            <a:spLocks noGrp="1"/>
          </p:cNvSpPr>
          <p:nvPr>
            <p:ph type="pic" sz="quarter" idx="15"/>
          </p:nvPr>
        </p:nvSpPr>
        <p:spPr>
          <a:xfrm>
            <a:off x="1698172" y="0"/>
            <a:ext cx="7445828" cy="6858000"/>
          </a:xfrm>
          <a:solidFill>
            <a:schemeClr val="bg1">
              <a:lumMod val="50000"/>
            </a:schemeClr>
          </a:solidFill>
        </p:spPr>
        <p:txBody>
          <a:bodyPr/>
          <a:lstStyle/>
          <a:p>
            <a:r>
              <a:rPr lang="en-US" dirty="0"/>
              <a:t>Click icon to add picture</a:t>
            </a:r>
          </a:p>
        </p:txBody>
      </p:sp>
      <p:sp>
        <p:nvSpPr>
          <p:cNvPr id="16" name="Title 1">
            <a:extLst>
              <a:ext uri="{FF2B5EF4-FFF2-40B4-BE49-F238E27FC236}">
                <a16:creationId xmlns:a16="http://schemas.microsoft.com/office/drawing/2014/main" id="{719FCC9B-E3B8-49CF-BD22-D553FFAAE5D5}"/>
              </a:ext>
            </a:extLst>
          </p:cNvPr>
          <p:cNvSpPr>
            <a:spLocks noGrp="1"/>
          </p:cNvSpPr>
          <p:nvPr>
            <p:ph type="title"/>
          </p:nvPr>
        </p:nvSpPr>
        <p:spPr>
          <a:xfrm>
            <a:off x="628652" y="1501775"/>
            <a:ext cx="3263933" cy="2384466"/>
          </a:xfrm>
        </p:spPr>
        <p:txBody>
          <a:bodyPr>
            <a:normAutofit/>
          </a:bodyPr>
          <a:lstStyle>
            <a:lvl1pPr algn="ctr">
              <a:defRPr sz="2475" b="1" spc="169">
                <a:solidFill>
                  <a:srgbClr val="2F3342"/>
                </a:solidFill>
                <a:latin typeface="+mj-lt"/>
              </a:defRPr>
            </a:lvl1pPr>
          </a:lstStyle>
          <a:p>
            <a:r>
              <a:rPr lang="en-US"/>
              <a:t>Click to edit Master title style</a:t>
            </a:r>
            <a:endParaRPr lang="en-US" dirty="0"/>
          </a:p>
        </p:txBody>
      </p:sp>
      <p:sp>
        <p:nvSpPr>
          <p:cNvPr id="17" name="Text Placeholder 2">
            <a:extLst>
              <a:ext uri="{FF2B5EF4-FFF2-40B4-BE49-F238E27FC236}">
                <a16:creationId xmlns:a16="http://schemas.microsoft.com/office/drawing/2014/main" id="{4F21EA87-CE67-4A1E-B2E0-513F775C76A7}"/>
              </a:ext>
            </a:extLst>
          </p:cNvPr>
          <p:cNvSpPr>
            <a:spLocks noGrp="1"/>
          </p:cNvSpPr>
          <p:nvPr>
            <p:ph type="body" idx="13" hasCustomPrompt="1"/>
          </p:nvPr>
        </p:nvSpPr>
        <p:spPr>
          <a:xfrm>
            <a:off x="628650" y="3886244"/>
            <a:ext cx="3263933" cy="296437"/>
          </a:xfrm>
        </p:spPr>
        <p:txBody>
          <a:bodyPr lIns="0" rIns="0">
            <a:noAutofit/>
          </a:bodyPr>
          <a:lstStyle>
            <a:lvl1pPr marL="0" indent="0" algn="ctr">
              <a:buNone/>
              <a:defRPr sz="1125" spc="338">
                <a:solidFill>
                  <a:srgbClr val="2F3342"/>
                </a:solidFill>
                <a:latin typeface="+mj-lt"/>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dirty="0"/>
              <a:t>EDIT MASTER STYLES</a:t>
            </a:r>
          </a:p>
        </p:txBody>
      </p:sp>
      <p:sp>
        <p:nvSpPr>
          <p:cNvPr id="2" name="Footer Placeholder 1">
            <a:extLst>
              <a:ext uri="{FF2B5EF4-FFF2-40B4-BE49-F238E27FC236}">
                <a16:creationId xmlns:a16="http://schemas.microsoft.com/office/drawing/2014/main" id="{1A26DCC3-B99B-481C-AC63-F17D5215DCC8}"/>
              </a:ext>
            </a:extLst>
          </p:cNvPr>
          <p:cNvSpPr>
            <a:spLocks noGrp="1"/>
          </p:cNvSpPr>
          <p:nvPr>
            <p:ph type="ftr" sz="quarter" idx="16"/>
          </p:nvPr>
        </p:nvSpPr>
        <p:spPr/>
        <p:txBody>
          <a:bodyPr/>
          <a:lstStyle/>
          <a:p>
            <a:endParaRPr lang="en-US" dirty="0"/>
          </a:p>
        </p:txBody>
      </p:sp>
      <p:sp>
        <p:nvSpPr>
          <p:cNvPr id="3" name="Slide Number Placeholder 2">
            <a:extLst>
              <a:ext uri="{FF2B5EF4-FFF2-40B4-BE49-F238E27FC236}">
                <a16:creationId xmlns:a16="http://schemas.microsoft.com/office/drawing/2014/main" id="{40D24A36-5F75-40A5-8DA4-0364F4492FC6}"/>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1519077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over Slide">
    <p:spTree>
      <p:nvGrpSpPr>
        <p:cNvPr id="1" name=""/>
        <p:cNvGrpSpPr/>
        <p:nvPr/>
      </p:nvGrpSpPr>
      <p:grpSpPr>
        <a:xfrm>
          <a:off x="0" y="0"/>
          <a:ext cx="0" cy="0"/>
          <a:chOff x="0" y="0"/>
          <a:chExt cx="0" cy="0"/>
        </a:xfrm>
      </p:grpSpPr>
      <p:sp>
        <p:nvSpPr>
          <p:cNvPr id="12" name="Picture Placeholder 13">
            <a:extLst>
              <a:ext uri="{FF2B5EF4-FFF2-40B4-BE49-F238E27FC236}">
                <a16:creationId xmlns:a16="http://schemas.microsoft.com/office/drawing/2014/main" id="{9FB41AE7-07AD-43D7-9418-6D32BE5E3192}"/>
              </a:ext>
            </a:extLst>
          </p:cNvPr>
          <p:cNvSpPr>
            <a:spLocks noGrp="1"/>
          </p:cNvSpPr>
          <p:nvPr>
            <p:ph type="pic" sz="quarter" idx="15"/>
          </p:nvPr>
        </p:nvSpPr>
        <p:spPr>
          <a:xfrm>
            <a:off x="-53261" y="0"/>
            <a:ext cx="9197261" cy="6858000"/>
          </a:xfrm>
          <a:solidFill>
            <a:schemeClr val="bg1">
              <a:lumMod val="50000"/>
            </a:schemeClr>
          </a:solidFill>
        </p:spPr>
        <p:txBody>
          <a:bodyPr/>
          <a:lstStyle/>
          <a:p>
            <a:r>
              <a:rPr lang="en-US" dirty="0"/>
              <a:t>Click icon to add picture</a:t>
            </a:r>
          </a:p>
        </p:txBody>
      </p:sp>
      <p:grpSp>
        <p:nvGrpSpPr>
          <p:cNvPr id="14" name="Group 13">
            <a:extLst>
              <a:ext uri="{FF2B5EF4-FFF2-40B4-BE49-F238E27FC236}">
                <a16:creationId xmlns:a16="http://schemas.microsoft.com/office/drawing/2014/main" id="{846D6A0C-E2C3-43CB-83D0-B5F6221079CA}"/>
              </a:ext>
            </a:extLst>
          </p:cNvPr>
          <p:cNvGrpSpPr/>
          <p:nvPr userDrawn="1"/>
        </p:nvGrpSpPr>
        <p:grpSpPr>
          <a:xfrm flipH="1">
            <a:off x="1557151" y="1374277"/>
            <a:ext cx="5493320" cy="3883523"/>
            <a:chOff x="252031" y="-22763"/>
            <a:chExt cx="7324426" cy="7269964"/>
          </a:xfrm>
        </p:grpSpPr>
        <p:sp>
          <p:nvSpPr>
            <p:cNvPr id="15" name="Rectangle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7" name="Rectangle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093529" y="2238426"/>
            <a:ext cx="4956942" cy="1508126"/>
          </a:xfrm>
        </p:spPr>
        <p:txBody>
          <a:bodyPr anchor="b">
            <a:normAutofit/>
          </a:bodyPr>
          <a:lstStyle>
            <a:lvl1pPr algn="ctr">
              <a:defRPr sz="3600" b="1">
                <a:solidFill>
                  <a:srgbClr val="2F3342"/>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3075AE6-92D3-4205-B268-E1AD6C5901DE}"/>
              </a:ext>
            </a:extLst>
          </p:cNvPr>
          <p:cNvSpPr>
            <a:spLocks noGrp="1"/>
          </p:cNvSpPr>
          <p:nvPr>
            <p:ph type="subTitle" idx="1"/>
          </p:nvPr>
        </p:nvSpPr>
        <p:spPr>
          <a:xfrm>
            <a:off x="2093529" y="3838628"/>
            <a:ext cx="4956942" cy="450503"/>
          </a:xfrm>
        </p:spPr>
        <p:txBody>
          <a:bodyPr/>
          <a:lstStyle>
            <a:lvl1pPr marL="0" indent="0" algn="ctr">
              <a:buNone/>
              <a:defRPr sz="1800" spc="225">
                <a:solidFill>
                  <a:srgbClr val="2F3342"/>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649038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Larg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9144000" cy="6858000"/>
          </a:xfrm>
        </p:spPr>
        <p:txBody>
          <a:bodyPr/>
          <a:lstStyle/>
          <a:p>
            <a:r>
              <a:rPr lang="en-US" dirty="0"/>
              <a:t>Click icon to add picture</a:t>
            </a:r>
          </a:p>
        </p:txBody>
      </p:sp>
      <p:sp>
        <p:nvSpPr>
          <p:cNvPr id="5" name="Footer Placeholder 4">
            <a:extLst>
              <a:ext uri="{FF2B5EF4-FFF2-40B4-BE49-F238E27FC236}">
                <a16:creationId xmlns:a16="http://schemas.microsoft.com/office/drawing/2014/main" id="{E46FCC97-4D8C-465A-B732-7E27224A04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F525FF-6103-4229-A91A-8A994A9CCBB7}"/>
              </a:ext>
            </a:extLst>
          </p:cNvPr>
          <p:cNvSpPr>
            <a:spLocks noGrp="1"/>
          </p:cNvSpPr>
          <p:nvPr>
            <p:ph type="sldNum" sz="quarter" idx="12"/>
          </p:nvPr>
        </p:nvSpPr>
        <p:spPr/>
        <p:txBody>
          <a:bodyPr/>
          <a:lstStyle/>
          <a:p>
            <a:fld id="{8C2E478F-E849-4A8C-AF1F-CBCC78A7CBFA}" type="slidenum">
              <a:rPr lang="en-US" smtClean="0"/>
              <a:pPr/>
              <a:t>‹#›</a:t>
            </a:fld>
            <a:endParaRPr lang="en-US" dirty="0"/>
          </a:p>
        </p:txBody>
      </p:sp>
      <p:sp>
        <p:nvSpPr>
          <p:cNvPr id="7" name="Title 6">
            <a:extLst>
              <a:ext uri="{FF2B5EF4-FFF2-40B4-BE49-F238E27FC236}">
                <a16:creationId xmlns:a16="http://schemas.microsoft.com/office/drawing/2014/main" id="{6F2F4E1C-EABB-45F0-8593-E3E221094B6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18799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5B301E-E2DA-A347-84FF-9BD97D9F47C3}" type="slidenum">
              <a:rPr lang="en-US" smtClean="0"/>
              <a:t>‹#›</a:t>
            </a:fld>
            <a:endParaRPr lang="en-US" dirty="0"/>
          </a:p>
        </p:txBody>
      </p:sp>
      <p:sp>
        <p:nvSpPr>
          <p:cNvPr id="7" name="Content Placeholder 6"/>
          <p:cNvSpPr>
            <a:spLocks noGrp="1"/>
          </p:cNvSpPr>
          <p:nvPr>
            <p:ph sz="quarter" idx="13"/>
          </p:nvPr>
        </p:nvSpPr>
        <p:spPr>
          <a:xfrm>
            <a:off x="293688" y="1512890"/>
            <a:ext cx="8629650" cy="4289425"/>
          </a:xfrm>
        </p:spPr>
        <p:txBody>
          <a:bodyPr>
            <a:normAutofit/>
          </a:bodyPr>
          <a:lstStyle>
            <a:lvl1pPr marL="257175" indent="-257175">
              <a:buClr>
                <a:schemeClr val="bg1">
                  <a:lumMod val="50000"/>
                </a:schemeClr>
              </a:buClr>
              <a:buFont typeface="Wingdings" panose="05000000000000000000" pitchFamily="2" charset="2"/>
              <a:buChar char="§"/>
              <a:defRPr sz="1500" baseline="0">
                <a:latin typeface="Helvetica Condensed"/>
              </a:defRPr>
            </a:lvl1pPr>
            <a:lvl2pPr>
              <a:defRPr sz="1500">
                <a:latin typeface="Helvetica Condensed"/>
              </a:defRPr>
            </a:lvl2pPr>
            <a:lvl3pPr>
              <a:defRPr sz="1350">
                <a:latin typeface="Helvetica Condensed"/>
              </a:defRPr>
            </a:lvl3pPr>
            <a:lvl4pPr>
              <a:defRPr sz="1350">
                <a:latin typeface="Helvetica Condensed"/>
              </a:defRPr>
            </a:lvl4pPr>
            <a:lvl5pPr>
              <a:defRPr sz="1350">
                <a:latin typeface="Helvetica Condensed"/>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58148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1DBD49-3BB0-4DDA-87FE-F72585777D1E}" type="datetime1">
              <a:rPr lang="en-US" smtClean="0"/>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5B301E-E2DA-A347-84FF-9BD97D9F47C3}"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 name="Text Placeholder 16"/>
          <p:cNvSpPr>
            <a:spLocks noGrp="1"/>
          </p:cNvSpPr>
          <p:nvPr>
            <p:ph type="body" sz="quarter" idx="13"/>
          </p:nvPr>
        </p:nvSpPr>
        <p:spPr>
          <a:xfrm>
            <a:off x="288926" y="1554659"/>
            <a:ext cx="8487213" cy="4205013"/>
          </a:xfrm>
        </p:spPr>
        <p:txBody>
          <a:bodyPr>
            <a:normAutofit/>
          </a:bodyPr>
          <a:lstStyle>
            <a:lvl1pPr marL="257175" indent="-257175">
              <a:buClr>
                <a:schemeClr val="bg1">
                  <a:lumMod val="50000"/>
                </a:schemeClr>
              </a:buClr>
              <a:buFont typeface="Wingdings" panose="05000000000000000000" pitchFamily="2" charset="2"/>
              <a:buChar char="§"/>
              <a:defRPr sz="1500" baseline="0">
                <a:latin typeface="Helvetica Condensed"/>
              </a:defRPr>
            </a:lvl1pPr>
            <a:lvl2pPr>
              <a:defRPr sz="1500">
                <a:latin typeface="Helvetica Condensed"/>
              </a:defRPr>
            </a:lvl2pPr>
            <a:lvl3pPr>
              <a:defRPr sz="1350">
                <a:latin typeface="Helvetica Condensed"/>
              </a:defRPr>
            </a:lvl3pPr>
            <a:lvl4pPr>
              <a:defRPr sz="1350"/>
            </a:lvl4pPr>
            <a:lvl5pPr>
              <a:defRPr sz="135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481327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457200" y="1828801"/>
            <a:ext cx="8229600" cy="4297363"/>
          </a:xfr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76641"/>
            <a:ext cx="2133600" cy="365125"/>
          </a:xfrm>
        </p:spPr>
        <p:txBody>
          <a:bodyPr/>
          <a:lstStyle/>
          <a:p>
            <a:pPr defTabSz="685800" eaLnBrk="1" fontAlgn="auto" hangingPunct="1">
              <a:spcBef>
                <a:spcPts val="0"/>
              </a:spcBef>
              <a:spcAft>
                <a:spcPts val="0"/>
              </a:spcAft>
              <a:defRPr/>
            </a:pPr>
            <a:fld id="{582B83D1-7634-4EB3-B377-61D74F7A2298}" type="datetime1">
              <a:rPr lang="en-US" smtClean="0">
                <a:solidFill>
                  <a:srgbClr val="073E87"/>
                </a:solidFill>
                <a:latin typeface="Calibri" panose="020F0502020204030204"/>
              </a:rPr>
              <a:pPr defTabSz="685800" eaLnBrk="1" fontAlgn="auto" hangingPunct="1">
                <a:spcBef>
                  <a:spcPts val="0"/>
                </a:spcBef>
                <a:spcAft>
                  <a:spcPts val="0"/>
                </a:spcAft>
                <a:defRPr/>
              </a:pPr>
              <a:t>3/15/2021</a:t>
            </a:fld>
            <a:endParaRPr lang="en-US" dirty="0">
              <a:solidFill>
                <a:srgbClr val="073E87"/>
              </a:solidFill>
              <a:latin typeface="Calibri" panose="020F0502020204030204"/>
            </a:endParaRPr>
          </a:p>
        </p:txBody>
      </p:sp>
      <p:sp>
        <p:nvSpPr>
          <p:cNvPr id="6" name="Slide Number Placeholder 5"/>
          <p:cNvSpPr>
            <a:spLocks noGrp="1"/>
          </p:cNvSpPr>
          <p:nvPr>
            <p:ph type="sldNum" sz="quarter" idx="12"/>
          </p:nvPr>
        </p:nvSpPr>
        <p:spPr>
          <a:xfrm>
            <a:off x="3505200" y="6376641"/>
            <a:ext cx="2133600" cy="365125"/>
          </a:xfrm>
        </p:spPr>
        <p:txBody>
          <a:bodyPr/>
          <a:lstStyle/>
          <a:p>
            <a:pPr defTabSz="685800" eaLnBrk="1" fontAlgn="auto" hangingPunct="1">
              <a:spcBef>
                <a:spcPts val="0"/>
              </a:spcBef>
              <a:spcAft>
                <a:spcPts val="0"/>
              </a:spcAft>
              <a:defRPr/>
            </a:pPr>
            <a:fld id="{8E2BB739-DA7D-46D4-AB08-EB05A595F6CE}" type="slidenum">
              <a:rPr lang="en-US" smtClean="0">
                <a:solidFill>
                  <a:srgbClr val="073E87"/>
                </a:solidFill>
                <a:latin typeface="Calibri" panose="020F0502020204030204"/>
              </a:rPr>
              <a:pPr defTabSz="685800" eaLnBrk="1" fontAlgn="auto" hangingPunct="1">
                <a:spcBef>
                  <a:spcPts val="0"/>
                </a:spcBef>
                <a:spcAft>
                  <a:spcPts val="0"/>
                </a:spcAft>
                <a:defRPr/>
              </a:pPr>
              <a:t>‹#›</a:t>
            </a:fld>
            <a:endParaRPr lang="en-US" dirty="0">
              <a:solidFill>
                <a:srgbClr val="073E87"/>
              </a:solidFill>
              <a:latin typeface="Calibri" panose="020F0502020204030204"/>
            </a:endParaRPr>
          </a:p>
        </p:txBody>
      </p:sp>
      <p:sp>
        <p:nvSpPr>
          <p:cNvPr id="8" name="Content Placeholder 2"/>
          <p:cNvSpPr>
            <a:spLocks noGrp="1"/>
          </p:cNvSpPr>
          <p:nvPr>
            <p:ph idx="13" hasCustomPrompt="1"/>
          </p:nvPr>
        </p:nvSpPr>
        <p:spPr>
          <a:xfrm>
            <a:off x="457200" y="1295400"/>
            <a:ext cx="8229600" cy="533400"/>
          </a:xfrm>
        </p:spPr>
        <p:txBody>
          <a:bodyPr/>
          <a:lstStyle>
            <a:lvl1pPr marL="0" indent="0">
              <a:buNone/>
              <a:defRPr sz="1200" i="0"/>
            </a:lvl1pPr>
          </a:lstStyle>
          <a:p>
            <a:pPr lvl="0"/>
            <a:r>
              <a:rPr lang="en-US" dirty="0"/>
              <a:t>Kicker</a:t>
            </a:r>
          </a:p>
        </p:txBody>
      </p:sp>
      <p:cxnSp>
        <p:nvCxnSpPr>
          <p:cNvPr id="9" name="Straight Connector 8"/>
          <p:cNvCxnSpPr/>
          <p:nvPr userDrawn="1"/>
        </p:nvCxnSpPr>
        <p:spPr>
          <a:xfrm>
            <a:off x="457200" y="1219200"/>
            <a:ext cx="82296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4800" y="6412085"/>
            <a:ext cx="990600" cy="294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0390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useBgFill="1">
        <p:nvSpPr>
          <p:cNvPr id="10" name="Rectangle 9"/>
          <p:cNvSpPr/>
          <p:nvPr/>
        </p:nvSpPr>
        <p:spPr>
          <a:xfrm>
            <a:off x="980902" y="1267730"/>
            <a:ext cx="7182197"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5851" y="1411615"/>
            <a:ext cx="69723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851910" y="1267730"/>
            <a:ext cx="144018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3937635" y="1267730"/>
            <a:ext cx="126873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221827" y="2244830"/>
            <a:ext cx="6700347" cy="2437232"/>
          </a:xfrm>
        </p:spPr>
        <p:txBody>
          <a:bodyPr tIns="45720" bIns="45720" anchor="ctr">
            <a:normAutofit/>
          </a:bodyPr>
          <a:lstStyle>
            <a:lvl1pPr algn="ctr">
              <a:lnSpc>
                <a:spcPct val="83000"/>
              </a:lnSpc>
              <a:defRPr lang="en-US" sz="5100" b="0" kern="1200" cap="all" spc="-75"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221826" y="4682063"/>
            <a:ext cx="6702635" cy="457201"/>
          </a:xfrm>
        </p:spPr>
        <p:txBody>
          <a:bodyPr>
            <a:normAutofit/>
          </a:bodyPr>
          <a:lstStyle>
            <a:lvl1pPr marL="0" indent="0" algn="ctr">
              <a:spcBef>
                <a:spcPts val="0"/>
              </a:spcBef>
              <a:buNone/>
              <a:defRPr sz="1350" spc="60" baseline="0">
                <a:solidFill>
                  <a:schemeClr val="tx1">
                    <a:lumMod val="95000"/>
                    <a:lumOff val="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0" name="Date Placeholder 19"/>
          <p:cNvSpPr>
            <a:spLocks noGrp="1"/>
          </p:cNvSpPr>
          <p:nvPr>
            <p:ph type="dt" sz="half" idx="10"/>
          </p:nvPr>
        </p:nvSpPr>
        <p:spPr>
          <a:xfrm>
            <a:off x="3989070" y="1341256"/>
            <a:ext cx="1165860" cy="485546"/>
          </a:xfrm>
        </p:spPr>
        <p:txBody>
          <a:bodyPr/>
          <a:lstStyle>
            <a:lvl1pPr algn="ctr">
              <a:defRPr sz="975" spc="0" baseline="0">
                <a:solidFill>
                  <a:srgbClr val="FFFFFF"/>
                </a:solidFill>
                <a:latin typeface="+mn-lt"/>
              </a:defRPr>
            </a:lvl1pPr>
          </a:lstStyle>
          <a:p>
            <a:fld id="{EA0C0817-A112-4847-8014-A94B7D2A4EA3}" type="datetime1">
              <a:rPr lang="en-US" smtClean="0"/>
              <a:pPr/>
              <a:t>3/15/2021</a:t>
            </a:fld>
            <a:endParaRPr lang="en-US" dirty="0"/>
          </a:p>
        </p:txBody>
      </p:sp>
      <p:sp>
        <p:nvSpPr>
          <p:cNvPr id="21" name="Footer Placeholder 20"/>
          <p:cNvSpPr>
            <a:spLocks noGrp="1"/>
          </p:cNvSpPr>
          <p:nvPr>
            <p:ph type="ftr" sz="quarter" idx="11"/>
          </p:nvPr>
        </p:nvSpPr>
        <p:spPr>
          <a:xfrm>
            <a:off x="1221826" y="5177408"/>
            <a:ext cx="4297721" cy="228600"/>
          </a:xfrm>
        </p:spPr>
        <p:txBody>
          <a:bodyPr/>
          <a:lstStyle>
            <a:lvl1pPr algn="l">
              <a:defRPr>
                <a:solidFill>
                  <a:schemeClr val="tx1">
                    <a:lumMod val="85000"/>
                    <a:lumOff val="15000"/>
                  </a:schemeClr>
                </a:solidFill>
              </a:defRPr>
            </a:lvl1pPr>
          </a:lstStyle>
          <a:p>
            <a:endParaRPr lang="en-US" dirty="0">
              <a:solidFill>
                <a:prstClr val="black">
                  <a:lumMod val="85000"/>
                  <a:lumOff val="15000"/>
                </a:prstClr>
              </a:solidFill>
            </a:endParaRPr>
          </a:p>
        </p:txBody>
      </p:sp>
      <p:sp>
        <p:nvSpPr>
          <p:cNvPr id="22" name="Slide Number Placeholder 21"/>
          <p:cNvSpPr>
            <a:spLocks noGrp="1"/>
          </p:cNvSpPr>
          <p:nvPr>
            <p:ph type="sldNum" sz="quarter" idx="12"/>
          </p:nvPr>
        </p:nvSpPr>
        <p:spPr>
          <a:xfrm>
            <a:off x="6455190" y="5177408"/>
            <a:ext cx="1466985" cy="228600"/>
          </a:xfrm>
        </p:spPr>
        <p:txBody>
          <a:bodyPr/>
          <a:lstStyle>
            <a:lvl1pPr>
              <a:defRPr>
                <a:solidFill>
                  <a:schemeClr val="tx1">
                    <a:lumMod val="85000"/>
                    <a:lumOff val="15000"/>
                  </a:schemeClr>
                </a:solidFill>
              </a:defRPr>
            </a:lvl1pPr>
          </a:lstStyle>
          <a:p>
            <a:fld id="{34B7E4EF-A1BD-40F4-AB7B-04F084DD991D}"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6637616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solidFill>
                  <a:prstClr val="black">
                    <a:lumMod val="75000"/>
                    <a:lumOff val="25000"/>
                  </a:prstClr>
                </a:solidFill>
              </a:rPr>
              <a:pPr/>
              <a:t>3/15/2021</a:t>
            </a:fld>
            <a:endParaRPr lang="en-US" dirty="0">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1653141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useBgFill="1">
        <p:nvSpPr>
          <p:cNvPr id="23" name="Rectangle 22"/>
          <p:cNvSpPr/>
          <p:nvPr/>
        </p:nvSpPr>
        <p:spPr>
          <a:xfrm>
            <a:off x="980902" y="1267730"/>
            <a:ext cx="7182197"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5851" y="1411615"/>
            <a:ext cx="69723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851910" y="1267730"/>
            <a:ext cx="144018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21867" y="2275166"/>
            <a:ext cx="6700266" cy="2406895"/>
          </a:xfrm>
        </p:spPr>
        <p:txBody>
          <a:bodyPr anchor="ctr">
            <a:normAutofit/>
          </a:bodyPr>
          <a:lstStyle>
            <a:lvl1pPr algn="ctr">
              <a:lnSpc>
                <a:spcPct val="83000"/>
              </a:lnSpc>
              <a:defRPr lang="en-US" sz="5100" kern="1200" cap="all" spc="-75"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3937635" y="1267730"/>
            <a:ext cx="126873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221867" y="4682062"/>
            <a:ext cx="6704838" cy="457200"/>
          </a:xfrm>
        </p:spPr>
        <p:txBody>
          <a:bodyPr anchor="t">
            <a:normAutofit/>
          </a:bodyPr>
          <a:lstStyle>
            <a:lvl1pPr marL="0" indent="0" algn="ctr">
              <a:buNone/>
              <a:tabLst>
                <a:tab pos="1975247" algn="l"/>
              </a:tabLst>
              <a:defRPr sz="1350">
                <a:solidFill>
                  <a:schemeClr val="tx1">
                    <a:lumMod val="95000"/>
                    <a:lumOff val="5000"/>
                  </a:schemeClr>
                </a:solidFill>
                <a:effectLst/>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989070" y="1344503"/>
            <a:ext cx="1165860" cy="498781"/>
          </a:xfrm>
        </p:spPr>
        <p:txBody>
          <a:bodyPr/>
          <a:lstStyle>
            <a:lvl1pPr algn="ctr">
              <a:defRPr lang="en-US" sz="975" kern="1200" spc="0" baseline="0">
                <a:solidFill>
                  <a:srgbClr val="FFFFFF"/>
                </a:solidFill>
                <a:latin typeface="+mn-lt"/>
                <a:ea typeface="+mn-ea"/>
                <a:cs typeface="+mn-cs"/>
              </a:defRPr>
            </a:lvl1pPr>
          </a:lstStyle>
          <a:p>
            <a:fld id="{D9C646AA-F36E-4540-911D-FFFC0A0EF24A}" type="datetime1">
              <a:rPr smtClean="0"/>
              <a:pPr/>
              <a:t>3/15/2021</a:t>
            </a:fld>
            <a:endParaRPr dirty="0"/>
          </a:p>
        </p:txBody>
      </p:sp>
      <p:sp>
        <p:nvSpPr>
          <p:cNvPr id="5" name="Footer Placeholder 4"/>
          <p:cNvSpPr>
            <a:spLocks noGrp="1"/>
          </p:cNvSpPr>
          <p:nvPr>
            <p:ph type="ftr" sz="quarter" idx="11"/>
          </p:nvPr>
        </p:nvSpPr>
        <p:spPr>
          <a:xfrm>
            <a:off x="1221868" y="5177408"/>
            <a:ext cx="4245101" cy="228600"/>
          </a:xfrm>
        </p:spPr>
        <p:txBody>
          <a:bodyPr/>
          <a:lstStyle>
            <a:lvl1pPr algn="l">
              <a:defRPr>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6453379" y="5177408"/>
            <a:ext cx="1468754" cy="228600"/>
          </a:xfrm>
        </p:spPr>
        <p:txBody>
          <a:bodyPr/>
          <a:lstStyle>
            <a:lvl1pPr>
              <a:defRPr>
                <a:solidFill>
                  <a:schemeClr val="tx1">
                    <a:lumMod val="85000"/>
                    <a:lumOff val="15000"/>
                  </a:schemeClr>
                </a:solidFill>
              </a:defRPr>
            </a:lvl1pPr>
          </a:lstStyle>
          <a:p>
            <a:fld id="{34B7E4EF-A1BD-40F4-AB7B-04F084DD991D}"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9092437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0100" y="2103120"/>
            <a:ext cx="3497580" cy="374904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46320" y="2103120"/>
            <a:ext cx="3497580" cy="374904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solidFill>
                  <a:prstClr val="black">
                    <a:lumMod val="75000"/>
                    <a:lumOff val="25000"/>
                  </a:prstClr>
                </a:solidFill>
              </a:rPr>
              <a:pPr/>
              <a:t>3/15/2021</a:t>
            </a:fld>
            <a:endParaRPr lang="en-US" dirty="0">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431778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6AD9D-476B-4F4B-87E3-212F448A1EA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1CD902C-E51D-4577-BEC1-783CF7E995B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9D686C-5EDF-4C80-A99B-6B9A6FD1FF92}"/>
              </a:ext>
            </a:extLst>
          </p:cNvPr>
          <p:cNvSpPr>
            <a:spLocks noGrp="1"/>
          </p:cNvSpPr>
          <p:nvPr>
            <p:ph type="dt" sz="half" idx="10"/>
          </p:nvPr>
        </p:nvSpPr>
        <p:spPr/>
        <p:txBody>
          <a:bodyPr/>
          <a:lstStyle/>
          <a:p>
            <a:fld id="{8E6125E6-CC90-4E7C-9C75-85B123DDF8EB}" type="datetimeFigureOut">
              <a:rPr lang="en-US" smtClean="0">
                <a:solidFill>
                  <a:prstClr val="black">
                    <a:tint val="75000"/>
                  </a:prstClr>
                </a:solidFill>
              </a:rPr>
              <a:pPr/>
              <a:t>3/15/2021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87149C7B-770D-4894-95B2-E07077AFEA06}"/>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6342CAE3-DE07-4E5F-8DA9-552AA4C55D07}"/>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25961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02386" y="2074334"/>
            <a:ext cx="3497580" cy="640080"/>
          </a:xfrm>
        </p:spPr>
        <p:txBody>
          <a:bodyPr anchor="ctr">
            <a:normAutofit/>
          </a:bodyPr>
          <a:lstStyle>
            <a:lvl1pPr marL="0" indent="0" algn="l">
              <a:spcBef>
                <a:spcPts val="0"/>
              </a:spcBef>
              <a:buNone/>
              <a:defRPr sz="1425" b="1" i="0">
                <a:solidFill>
                  <a:schemeClr val="tx1"/>
                </a:solidFill>
                <a:latin typeface="+mn-lt"/>
              </a:defRPr>
            </a:lvl1pPr>
            <a:lvl2pPr marL="342900" indent="0">
              <a:buNone/>
              <a:defRPr sz="135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02386" y="2792473"/>
            <a:ext cx="3497580" cy="3163825"/>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44034" y="2074334"/>
            <a:ext cx="3497580" cy="640080"/>
          </a:xfrm>
        </p:spPr>
        <p:txBody>
          <a:bodyPr anchor="ctr">
            <a:normAutofit/>
          </a:bodyPr>
          <a:lstStyle>
            <a:lvl1pPr marL="0" indent="0" algn="l">
              <a:spcBef>
                <a:spcPts val="0"/>
              </a:spcBef>
              <a:buNone/>
              <a:defRPr sz="1425" b="1">
                <a:solidFill>
                  <a:schemeClr val="tx1"/>
                </a:solidFill>
              </a:defRPr>
            </a:lvl1pPr>
            <a:lvl2pPr marL="342900" indent="0">
              <a:buNone/>
              <a:defRPr sz="135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44034" y="2792472"/>
            <a:ext cx="3497580" cy="3164509"/>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solidFill>
                  <a:prstClr val="black">
                    <a:lumMod val="75000"/>
                    <a:lumOff val="25000"/>
                  </a:prstClr>
                </a:solidFill>
              </a:rPr>
              <a:pPr/>
              <a:t>3/15/2021</a:t>
            </a:fld>
            <a:endParaRPr lang="en-US" dirty="0">
              <a:solidFill>
                <a:prstClr val="black">
                  <a:lumMod val="75000"/>
                  <a:lumOff val="2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32009354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solidFill>
                  <a:prstClr val="black">
                    <a:lumMod val="75000"/>
                    <a:lumOff val="25000"/>
                  </a:prstClr>
                </a:solidFill>
              </a:rPr>
              <a:pPr/>
              <a:t>3/15/2021</a:t>
            </a:fld>
            <a:endParaRPr lang="en-US" dirty="0">
              <a:solidFill>
                <a:prstClr val="black">
                  <a:lumMod val="75000"/>
                  <a:lumOff val="2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7425438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solidFill>
                  <a:prstClr val="black">
                    <a:lumMod val="75000"/>
                    <a:lumOff val="25000"/>
                  </a:prstClr>
                </a:solidFill>
              </a:rPr>
              <a:pPr/>
              <a:t>3/15/2021</a:t>
            </a:fld>
            <a:endParaRPr lang="en-US" dirty="0">
              <a:solidFill>
                <a:prstClr val="black">
                  <a:lumMod val="75000"/>
                  <a:lumOff val="2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32367608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6089903" y="237744"/>
            <a:ext cx="286994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6190995" y="374904"/>
            <a:ext cx="2667762"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343651" y="607392"/>
            <a:ext cx="2371472" cy="1645920"/>
          </a:xfrm>
        </p:spPr>
        <p:txBody>
          <a:bodyPr anchor="b">
            <a:normAutofit/>
          </a:bodyPr>
          <a:lstStyle>
            <a:lvl1pPr algn="l" defTabSz="685800" rtl="0" eaLnBrk="1" latinLnBrk="0" hangingPunct="1">
              <a:lnSpc>
                <a:spcPct val="100000"/>
              </a:lnSpc>
              <a:spcBef>
                <a:spcPct val="0"/>
              </a:spcBef>
              <a:buNone/>
              <a:defRPr lang="en-US" sz="24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514350" y="609600"/>
            <a:ext cx="5143500" cy="5334000"/>
          </a:xfrm>
        </p:spPr>
        <p:txBody>
          <a:bodyPr/>
          <a:lstStyle>
            <a:lvl1pPr>
              <a:defRPr sz="1425"/>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43651" y="2336800"/>
            <a:ext cx="2371472" cy="3606800"/>
          </a:xfrm>
        </p:spPr>
        <p:txBody>
          <a:bodyPr>
            <a:normAutofit/>
          </a:bodyPr>
          <a:lstStyle>
            <a:lvl1pPr marL="0" indent="0">
              <a:lnSpc>
                <a:spcPct val="110000"/>
              </a:lnSpc>
              <a:spcBef>
                <a:spcPts val="600"/>
              </a:spcBef>
              <a:buNone/>
              <a:defRPr sz="135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a:xfrm>
            <a:off x="4191000" y="6035040"/>
            <a:ext cx="1466850" cy="365760"/>
          </a:xfrm>
        </p:spPr>
        <p:txBody>
          <a:bodyPr/>
          <a:lstStyle>
            <a:lvl1pPr>
              <a:defRPr>
                <a:solidFill>
                  <a:schemeClr val="tx1">
                    <a:lumMod val="85000"/>
                    <a:lumOff val="15000"/>
                  </a:schemeClr>
                </a:solidFill>
              </a:defRPr>
            </a:lvl1pPr>
          </a:lstStyle>
          <a:p>
            <a:fld id="{7E8D12A6-918A-48BD-8CB9-CA713993B0EA}" type="datetime1">
              <a:rPr lang="en-US" smtClean="0">
                <a:solidFill>
                  <a:prstClr val="black">
                    <a:lumMod val="85000"/>
                    <a:lumOff val="15000"/>
                  </a:prstClr>
                </a:solidFill>
              </a:rPr>
              <a:pPr/>
              <a:t>3/15/2021</a:t>
            </a:fld>
            <a:endParaRPr lang="en-US" dirty="0">
              <a:solidFill>
                <a:prstClr val="black">
                  <a:lumMod val="85000"/>
                  <a:lumOff val="15000"/>
                </a:prstClr>
              </a:solidFill>
            </a:endParaRPr>
          </a:p>
        </p:txBody>
      </p:sp>
      <p:sp>
        <p:nvSpPr>
          <p:cNvPr id="9" name="Footer Placeholder 8"/>
          <p:cNvSpPr>
            <a:spLocks noGrp="1"/>
          </p:cNvSpPr>
          <p:nvPr>
            <p:ph type="ftr" sz="quarter" idx="11"/>
          </p:nvPr>
        </p:nvSpPr>
        <p:spPr>
          <a:xfrm>
            <a:off x="514351" y="6035040"/>
            <a:ext cx="3438525" cy="365760"/>
          </a:xfrm>
        </p:spPr>
        <p:txBody>
          <a:bodyPr/>
          <a:lstStyle>
            <a:lvl1pPr algn="l">
              <a:defRPr/>
            </a:lvl1pPr>
          </a:lstStyle>
          <a:p>
            <a:endParaRPr lang="en-US" dirty="0">
              <a:solidFill>
                <a:prstClr val="black">
                  <a:lumMod val="85000"/>
                  <a:lumOff val="15000"/>
                </a:prstClr>
              </a:solidFill>
            </a:endParaRPr>
          </a:p>
        </p:txBody>
      </p:sp>
      <p:sp>
        <p:nvSpPr>
          <p:cNvPr id="11" name="Slide Number Placeholder 10"/>
          <p:cNvSpPr>
            <a:spLocks noGrp="1"/>
          </p:cNvSpPr>
          <p:nvPr>
            <p:ph type="sldNum" sz="quarter" idx="12"/>
          </p:nvPr>
        </p:nvSpPr>
        <p:spPr>
          <a:xfrm>
            <a:off x="7797547" y="6035040"/>
            <a:ext cx="917576" cy="365760"/>
          </a:xfrm>
        </p:spPr>
        <p:txBody>
          <a:bodyPr/>
          <a:lstStyle>
            <a:lvl1pPr>
              <a:defRPr>
                <a:solidFill>
                  <a:schemeClr val="tx1">
                    <a:lumMod val="85000"/>
                    <a:lumOff val="15000"/>
                  </a:schemeClr>
                </a:solidFill>
              </a:defRPr>
            </a:lvl1pPr>
          </a:lstStyle>
          <a:p>
            <a:fld id="{34B7E4EF-A1BD-40F4-AB7B-04F084DD991D}"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6494091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6089903" y="237744"/>
            <a:ext cx="286994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71450" y="237744"/>
            <a:ext cx="5772151" cy="6382512"/>
          </a:xfrm>
          <a:solidFill>
            <a:schemeClr val="accent1">
              <a:lumMod val="60000"/>
              <a:lumOff val="40000"/>
            </a:schemeClr>
          </a:solidFill>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5" name="Date Placeholder 4"/>
          <p:cNvSpPr>
            <a:spLocks noGrp="1"/>
          </p:cNvSpPr>
          <p:nvPr>
            <p:ph type="dt" sz="half" idx="10"/>
          </p:nvPr>
        </p:nvSpPr>
        <p:spPr>
          <a:xfrm>
            <a:off x="4246753" y="6035040"/>
            <a:ext cx="1553972"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3/15/2021</a:t>
            </a:fld>
            <a:endParaRPr lang="en-US" dirty="0"/>
          </a:p>
        </p:txBody>
      </p:sp>
      <p:sp>
        <p:nvSpPr>
          <p:cNvPr id="6" name="Footer Placeholder 5"/>
          <p:cNvSpPr>
            <a:spLocks noGrp="1"/>
          </p:cNvSpPr>
          <p:nvPr>
            <p:ph type="ftr" sz="quarter" idx="11"/>
          </p:nvPr>
        </p:nvSpPr>
        <p:spPr>
          <a:xfrm>
            <a:off x="459486" y="6035040"/>
            <a:ext cx="3441002" cy="365760"/>
          </a:xfrm>
        </p:spPr>
        <p:txBody>
          <a:bodyPr/>
          <a:lstStyle>
            <a:lvl1pPr marL="0" algn="r" defTabSz="685800" rtl="0" eaLnBrk="1" latinLnBrk="0" hangingPunct="1">
              <a:defRPr lang="en-US" sz="75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dirty="0"/>
          </a:p>
        </p:txBody>
      </p:sp>
      <p:sp>
        <p:nvSpPr>
          <p:cNvPr id="7" name="Slide Number Placeholder 6"/>
          <p:cNvSpPr>
            <a:spLocks noGrp="1"/>
          </p:cNvSpPr>
          <p:nvPr>
            <p:ph type="sldNum" sz="quarter" idx="12"/>
          </p:nvPr>
        </p:nvSpPr>
        <p:spPr>
          <a:xfrm>
            <a:off x="7797546" y="6035040"/>
            <a:ext cx="918972" cy="365760"/>
          </a:xfrm>
        </p:spPr>
        <p:txBody>
          <a:bodyPr/>
          <a:lstStyle/>
          <a:p>
            <a:fld id="{34B7E4EF-A1BD-40F4-AB7B-04F084DD991D}"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
        <p:nvSpPr>
          <p:cNvPr id="12" name="Rectangle 11">
            <a:extLst>
              <a:ext uri="{FF2B5EF4-FFF2-40B4-BE49-F238E27FC236}">
                <a16:creationId xmlns:a16="http://schemas.microsoft.com/office/drawing/2014/main" id="{F8B3D8CC-BB13-41A5-8F34-B8E84A4F9534}"/>
              </a:ext>
            </a:extLst>
          </p:cNvPr>
          <p:cNvSpPr/>
          <p:nvPr/>
        </p:nvSpPr>
        <p:spPr>
          <a:xfrm>
            <a:off x="6190995" y="374904"/>
            <a:ext cx="2667762"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357937" y="603504"/>
            <a:ext cx="2358581" cy="1645920"/>
          </a:xfrm>
        </p:spPr>
        <p:txBody>
          <a:bodyPr anchor="b">
            <a:noAutofit/>
          </a:bodyPr>
          <a:lstStyle>
            <a:lvl1pPr algn="l">
              <a:lnSpc>
                <a:spcPct val="100000"/>
              </a:lnSpc>
              <a:defRPr sz="24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6357937" y="2386584"/>
            <a:ext cx="2358581" cy="3511296"/>
          </a:xfrm>
        </p:spPr>
        <p:txBody>
          <a:bodyPr>
            <a:normAutofit/>
          </a:bodyPr>
          <a:lstStyle>
            <a:lvl1pPr marL="0" indent="0" algn="l">
              <a:lnSpc>
                <a:spcPct val="110000"/>
              </a:lnSpc>
              <a:spcBef>
                <a:spcPts val="600"/>
              </a:spcBef>
              <a:buNone/>
              <a:defRPr sz="135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42036088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useBgFill="1">
        <p:nvSpPr>
          <p:cNvPr id="10" name="Rectangle 9"/>
          <p:cNvSpPr/>
          <p:nvPr/>
        </p:nvSpPr>
        <p:spPr>
          <a:xfrm>
            <a:off x="980902" y="1267730"/>
            <a:ext cx="7182197"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5851" y="1411615"/>
            <a:ext cx="69723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851910" y="1267730"/>
            <a:ext cx="144018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3937635" y="1267730"/>
            <a:ext cx="126873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221827" y="2244830"/>
            <a:ext cx="6700347" cy="2437232"/>
          </a:xfrm>
        </p:spPr>
        <p:txBody>
          <a:bodyPr tIns="45720" bIns="45720" anchor="ctr">
            <a:normAutofit/>
          </a:bodyPr>
          <a:lstStyle>
            <a:lvl1pPr algn="ctr">
              <a:lnSpc>
                <a:spcPct val="83000"/>
              </a:lnSpc>
              <a:defRPr lang="en-US" sz="5100" b="0" kern="1200" cap="all" spc="-75"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221826" y="4682063"/>
            <a:ext cx="6702635" cy="457201"/>
          </a:xfrm>
        </p:spPr>
        <p:txBody>
          <a:bodyPr>
            <a:normAutofit/>
          </a:bodyPr>
          <a:lstStyle>
            <a:lvl1pPr marL="0" indent="0" algn="ctr">
              <a:spcBef>
                <a:spcPts val="0"/>
              </a:spcBef>
              <a:buNone/>
              <a:defRPr sz="1350" spc="60" baseline="0">
                <a:solidFill>
                  <a:schemeClr val="tx1">
                    <a:lumMod val="95000"/>
                    <a:lumOff val="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0" name="Date Placeholder 19"/>
          <p:cNvSpPr>
            <a:spLocks noGrp="1"/>
          </p:cNvSpPr>
          <p:nvPr>
            <p:ph type="dt" sz="half" idx="10"/>
          </p:nvPr>
        </p:nvSpPr>
        <p:spPr>
          <a:xfrm>
            <a:off x="3989070" y="1341256"/>
            <a:ext cx="1165860" cy="485546"/>
          </a:xfrm>
        </p:spPr>
        <p:txBody>
          <a:bodyPr/>
          <a:lstStyle>
            <a:lvl1pPr algn="ctr">
              <a:defRPr sz="975" spc="0" baseline="0">
                <a:solidFill>
                  <a:srgbClr val="FFFFFF"/>
                </a:solidFill>
                <a:latin typeface="+mn-lt"/>
              </a:defRPr>
            </a:lvl1pPr>
          </a:lstStyle>
          <a:p>
            <a:fld id="{EA0C0817-A112-4847-8014-A94B7D2A4EA3}" type="datetime1">
              <a:rPr lang="en-US" smtClean="0"/>
              <a:pPr/>
              <a:t>3/15/2021</a:t>
            </a:fld>
            <a:endParaRPr lang="en-US" dirty="0"/>
          </a:p>
        </p:txBody>
      </p:sp>
      <p:sp>
        <p:nvSpPr>
          <p:cNvPr id="21" name="Footer Placeholder 20"/>
          <p:cNvSpPr>
            <a:spLocks noGrp="1"/>
          </p:cNvSpPr>
          <p:nvPr>
            <p:ph type="ftr" sz="quarter" idx="11"/>
          </p:nvPr>
        </p:nvSpPr>
        <p:spPr>
          <a:xfrm>
            <a:off x="1221826" y="5177408"/>
            <a:ext cx="4297721" cy="228600"/>
          </a:xfrm>
        </p:spPr>
        <p:txBody>
          <a:bodyPr/>
          <a:lstStyle>
            <a:lvl1pPr algn="l">
              <a:defRPr>
                <a:solidFill>
                  <a:schemeClr val="tx1">
                    <a:lumMod val="85000"/>
                    <a:lumOff val="15000"/>
                  </a:schemeClr>
                </a:solidFill>
              </a:defRPr>
            </a:lvl1pPr>
          </a:lstStyle>
          <a:p>
            <a:endParaRPr lang="en-US" dirty="0">
              <a:solidFill>
                <a:prstClr val="black">
                  <a:lumMod val="85000"/>
                  <a:lumOff val="15000"/>
                </a:prstClr>
              </a:solidFill>
            </a:endParaRPr>
          </a:p>
        </p:txBody>
      </p:sp>
      <p:sp>
        <p:nvSpPr>
          <p:cNvPr id="22" name="Slide Number Placeholder 21"/>
          <p:cNvSpPr>
            <a:spLocks noGrp="1"/>
          </p:cNvSpPr>
          <p:nvPr>
            <p:ph type="sldNum" sz="quarter" idx="12"/>
          </p:nvPr>
        </p:nvSpPr>
        <p:spPr>
          <a:xfrm>
            <a:off x="6455190" y="5177408"/>
            <a:ext cx="1466985" cy="228600"/>
          </a:xfrm>
        </p:spPr>
        <p:txBody>
          <a:bodyPr/>
          <a:lstStyle>
            <a:lvl1pPr>
              <a:defRPr>
                <a:solidFill>
                  <a:schemeClr val="tx1">
                    <a:lumMod val="85000"/>
                    <a:lumOff val="15000"/>
                  </a:schemeClr>
                </a:solidFill>
              </a:defRPr>
            </a:lvl1pPr>
          </a:lstStyle>
          <a:p>
            <a:fld id="{34B7E4EF-A1BD-40F4-AB7B-04F084DD991D}"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1040455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solidFill>
                  <a:prstClr val="black">
                    <a:lumMod val="75000"/>
                    <a:lumOff val="25000"/>
                  </a:prstClr>
                </a:solidFill>
              </a:rPr>
              <a:pPr/>
              <a:t>3/15/2021</a:t>
            </a:fld>
            <a:endParaRPr lang="en-US" dirty="0">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5345776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useBgFill="1">
        <p:nvSpPr>
          <p:cNvPr id="23" name="Rectangle 22"/>
          <p:cNvSpPr/>
          <p:nvPr/>
        </p:nvSpPr>
        <p:spPr>
          <a:xfrm>
            <a:off x="980902" y="1267730"/>
            <a:ext cx="7182197"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5851" y="1411615"/>
            <a:ext cx="69723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851910" y="1267730"/>
            <a:ext cx="144018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21867" y="2275166"/>
            <a:ext cx="6700266" cy="2406895"/>
          </a:xfrm>
        </p:spPr>
        <p:txBody>
          <a:bodyPr anchor="ctr">
            <a:normAutofit/>
          </a:bodyPr>
          <a:lstStyle>
            <a:lvl1pPr algn="ctr">
              <a:lnSpc>
                <a:spcPct val="83000"/>
              </a:lnSpc>
              <a:defRPr lang="en-US" sz="5100" kern="1200" cap="all" spc="-75"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3937635" y="1267730"/>
            <a:ext cx="126873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221867" y="4682062"/>
            <a:ext cx="6704838" cy="457200"/>
          </a:xfrm>
        </p:spPr>
        <p:txBody>
          <a:bodyPr anchor="t">
            <a:normAutofit/>
          </a:bodyPr>
          <a:lstStyle>
            <a:lvl1pPr marL="0" indent="0" algn="ctr">
              <a:buNone/>
              <a:tabLst>
                <a:tab pos="1975247" algn="l"/>
              </a:tabLst>
              <a:defRPr sz="1350">
                <a:solidFill>
                  <a:schemeClr val="tx1">
                    <a:lumMod val="95000"/>
                    <a:lumOff val="5000"/>
                  </a:schemeClr>
                </a:solidFill>
                <a:effectLst/>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989070" y="1344503"/>
            <a:ext cx="1165860" cy="498781"/>
          </a:xfrm>
        </p:spPr>
        <p:txBody>
          <a:bodyPr/>
          <a:lstStyle>
            <a:lvl1pPr algn="ctr">
              <a:defRPr lang="en-US" sz="975" kern="1200" spc="0" baseline="0">
                <a:solidFill>
                  <a:srgbClr val="FFFFFF"/>
                </a:solidFill>
                <a:latin typeface="+mn-lt"/>
                <a:ea typeface="+mn-ea"/>
                <a:cs typeface="+mn-cs"/>
              </a:defRPr>
            </a:lvl1pPr>
          </a:lstStyle>
          <a:p>
            <a:fld id="{D9C646AA-F36E-4540-911D-FFFC0A0EF24A}" type="datetime1">
              <a:rPr smtClean="0"/>
              <a:pPr/>
              <a:t>3/15/2021</a:t>
            </a:fld>
            <a:endParaRPr dirty="0"/>
          </a:p>
        </p:txBody>
      </p:sp>
      <p:sp>
        <p:nvSpPr>
          <p:cNvPr id="5" name="Footer Placeholder 4"/>
          <p:cNvSpPr>
            <a:spLocks noGrp="1"/>
          </p:cNvSpPr>
          <p:nvPr>
            <p:ph type="ftr" sz="quarter" idx="11"/>
          </p:nvPr>
        </p:nvSpPr>
        <p:spPr>
          <a:xfrm>
            <a:off x="1221868" y="5177408"/>
            <a:ext cx="4245101" cy="228600"/>
          </a:xfrm>
        </p:spPr>
        <p:txBody>
          <a:bodyPr/>
          <a:lstStyle>
            <a:lvl1pPr algn="l">
              <a:defRPr>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6453379" y="5177408"/>
            <a:ext cx="1468754" cy="228600"/>
          </a:xfrm>
        </p:spPr>
        <p:txBody>
          <a:bodyPr/>
          <a:lstStyle>
            <a:lvl1pPr>
              <a:defRPr>
                <a:solidFill>
                  <a:schemeClr val="tx1">
                    <a:lumMod val="85000"/>
                    <a:lumOff val="15000"/>
                  </a:schemeClr>
                </a:solidFill>
              </a:defRPr>
            </a:lvl1pPr>
          </a:lstStyle>
          <a:p>
            <a:fld id="{34B7E4EF-A1BD-40F4-AB7B-04F084DD991D}"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132381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0100" y="2103120"/>
            <a:ext cx="3497580" cy="374904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46320" y="2103120"/>
            <a:ext cx="3497580" cy="374904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solidFill>
                  <a:prstClr val="black">
                    <a:lumMod val="75000"/>
                    <a:lumOff val="25000"/>
                  </a:prstClr>
                </a:solidFill>
              </a:rPr>
              <a:pPr/>
              <a:t>3/15/2021</a:t>
            </a:fld>
            <a:endParaRPr lang="en-US" dirty="0">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6097091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02386" y="2074334"/>
            <a:ext cx="3497580" cy="640080"/>
          </a:xfrm>
        </p:spPr>
        <p:txBody>
          <a:bodyPr anchor="ctr">
            <a:normAutofit/>
          </a:bodyPr>
          <a:lstStyle>
            <a:lvl1pPr marL="0" indent="0" algn="l">
              <a:spcBef>
                <a:spcPts val="0"/>
              </a:spcBef>
              <a:buNone/>
              <a:defRPr sz="1425" b="1" i="0">
                <a:solidFill>
                  <a:schemeClr val="tx1"/>
                </a:solidFill>
                <a:latin typeface="+mn-lt"/>
              </a:defRPr>
            </a:lvl1pPr>
            <a:lvl2pPr marL="342900" indent="0">
              <a:buNone/>
              <a:defRPr sz="135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02386" y="2792473"/>
            <a:ext cx="3497580" cy="3163825"/>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44034" y="2074334"/>
            <a:ext cx="3497580" cy="640080"/>
          </a:xfrm>
        </p:spPr>
        <p:txBody>
          <a:bodyPr anchor="ctr">
            <a:normAutofit/>
          </a:bodyPr>
          <a:lstStyle>
            <a:lvl1pPr marL="0" indent="0" algn="l">
              <a:spcBef>
                <a:spcPts val="0"/>
              </a:spcBef>
              <a:buNone/>
              <a:defRPr sz="1425" b="1">
                <a:solidFill>
                  <a:schemeClr val="tx1"/>
                </a:solidFill>
              </a:defRPr>
            </a:lvl1pPr>
            <a:lvl2pPr marL="342900" indent="0">
              <a:buNone/>
              <a:defRPr sz="135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44034" y="2792472"/>
            <a:ext cx="3497580" cy="3164509"/>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solidFill>
                  <a:prstClr val="black">
                    <a:lumMod val="75000"/>
                    <a:lumOff val="25000"/>
                  </a:prstClr>
                </a:solidFill>
              </a:rPr>
              <a:pPr/>
              <a:t>3/15/2021</a:t>
            </a:fld>
            <a:endParaRPr lang="en-US" dirty="0">
              <a:solidFill>
                <a:prstClr val="black">
                  <a:lumMod val="75000"/>
                  <a:lumOff val="2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3715769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73858-2229-4361-BD2B-757845771C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38E7B9-CA33-452A-8877-C918517D733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E65D1E-3D8E-455A-B298-E803B156B8A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58B4F8-DFDE-4938-BCB5-B0DFD3642E1F}"/>
              </a:ext>
            </a:extLst>
          </p:cNvPr>
          <p:cNvSpPr>
            <a:spLocks noGrp="1"/>
          </p:cNvSpPr>
          <p:nvPr>
            <p:ph type="dt" sz="half" idx="10"/>
          </p:nvPr>
        </p:nvSpPr>
        <p:spPr/>
        <p:txBody>
          <a:bodyPr/>
          <a:lstStyle/>
          <a:p>
            <a:fld id="{8E6125E6-CC90-4E7C-9C75-85B123DDF8EB}" type="datetimeFigureOut">
              <a:rPr lang="en-US" smtClean="0">
                <a:solidFill>
                  <a:prstClr val="black">
                    <a:tint val="75000"/>
                  </a:prstClr>
                </a:solidFill>
              </a:rPr>
              <a:pPr/>
              <a:t>3/15/2021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44E705FA-D8DF-4B80-A081-A9C100F64A88}"/>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3F242E66-E214-4476-BF46-F726647F287F}"/>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47502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solidFill>
                  <a:prstClr val="black">
                    <a:lumMod val="75000"/>
                    <a:lumOff val="25000"/>
                  </a:prstClr>
                </a:solidFill>
              </a:rPr>
              <a:pPr/>
              <a:t>3/15/2021</a:t>
            </a:fld>
            <a:endParaRPr lang="en-US" dirty="0">
              <a:solidFill>
                <a:prstClr val="black">
                  <a:lumMod val="75000"/>
                  <a:lumOff val="2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4057784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solidFill>
                  <a:prstClr val="black">
                    <a:lumMod val="75000"/>
                    <a:lumOff val="25000"/>
                  </a:prstClr>
                </a:solidFill>
              </a:rPr>
              <a:pPr/>
              <a:t>3/15/2021</a:t>
            </a:fld>
            <a:endParaRPr lang="en-US" dirty="0">
              <a:solidFill>
                <a:prstClr val="black">
                  <a:lumMod val="75000"/>
                  <a:lumOff val="2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3804981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6089903" y="237744"/>
            <a:ext cx="286994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6190995" y="374904"/>
            <a:ext cx="2667762"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343651" y="607392"/>
            <a:ext cx="2371472" cy="1645920"/>
          </a:xfrm>
        </p:spPr>
        <p:txBody>
          <a:bodyPr anchor="b">
            <a:normAutofit/>
          </a:bodyPr>
          <a:lstStyle>
            <a:lvl1pPr algn="l" defTabSz="685800" rtl="0" eaLnBrk="1" latinLnBrk="0" hangingPunct="1">
              <a:lnSpc>
                <a:spcPct val="100000"/>
              </a:lnSpc>
              <a:spcBef>
                <a:spcPct val="0"/>
              </a:spcBef>
              <a:buNone/>
              <a:defRPr lang="en-US" sz="24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514350" y="609600"/>
            <a:ext cx="5143500" cy="5334000"/>
          </a:xfrm>
        </p:spPr>
        <p:txBody>
          <a:bodyPr/>
          <a:lstStyle>
            <a:lvl1pPr>
              <a:defRPr sz="1425"/>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43651" y="2336800"/>
            <a:ext cx="2371472" cy="3606800"/>
          </a:xfrm>
        </p:spPr>
        <p:txBody>
          <a:bodyPr>
            <a:normAutofit/>
          </a:bodyPr>
          <a:lstStyle>
            <a:lvl1pPr marL="0" indent="0">
              <a:lnSpc>
                <a:spcPct val="110000"/>
              </a:lnSpc>
              <a:spcBef>
                <a:spcPts val="600"/>
              </a:spcBef>
              <a:buNone/>
              <a:defRPr sz="135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a:xfrm>
            <a:off x="4191000" y="6035040"/>
            <a:ext cx="1466850" cy="365760"/>
          </a:xfrm>
        </p:spPr>
        <p:txBody>
          <a:bodyPr/>
          <a:lstStyle>
            <a:lvl1pPr>
              <a:defRPr>
                <a:solidFill>
                  <a:schemeClr val="tx1">
                    <a:lumMod val="85000"/>
                    <a:lumOff val="15000"/>
                  </a:schemeClr>
                </a:solidFill>
              </a:defRPr>
            </a:lvl1pPr>
          </a:lstStyle>
          <a:p>
            <a:fld id="{7E8D12A6-918A-48BD-8CB9-CA713993B0EA}" type="datetime1">
              <a:rPr lang="en-US" smtClean="0">
                <a:solidFill>
                  <a:prstClr val="black">
                    <a:lumMod val="85000"/>
                    <a:lumOff val="15000"/>
                  </a:prstClr>
                </a:solidFill>
              </a:rPr>
              <a:pPr/>
              <a:t>3/15/2021</a:t>
            </a:fld>
            <a:endParaRPr lang="en-US" dirty="0">
              <a:solidFill>
                <a:prstClr val="black">
                  <a:lumMod val="85000"/>
                  <a:lumOff val="15000"/>
                </a:prstClr>
              </a:solidFill>
            </a:endParaRPr>
          </a:p>
        </p:txBody>
      </p:sp>
      <p:sp>
        <p:nvSpPr>
          <p:cNvPr id="9" name="Footer Placeholder 8"/>
          <p:cNvSpPr>
            <a:spLocks noGrp="1"/>
          </p:cNvSpPr>
          <p:nvPr>
            <p:ph type="ftr" sz="quarter" idx="11"/>
          </p:nvPr>
        </p:nvSpPr>
        <p:spPr>
          <a:xfrm>
            <a:off x="514351" y="6035040"/>
            <a:ext cx="3438525" cy="365760"/>
          </a:xfrm>
        </p:spPr>
        <p:txBody>
          <a:bodyPr/>
          <a:lstStyle>
            <a:lvl1pPr algn="l">
              <a:defRPr/>
            </a:lvl1pPr>
          </a:lstStyle>
          <a:p>
            <a:endParaRPr lang="en-US" dirty="0">
              <a:solidFill>
                <a:prstClr val="black">
                  <a:lumMod val="85000"/>
                  <a:lumOff val="15000"/>
                </a:prstClr>
              </a:solidFill>
            </a:endParaRPr>
          </a:p>
        </p:txBody>
      </p:sp>
      <p:sp>
        <p:nvSpPr>
          <p:cNvPr id="11" name="Slide Number Placeholder 10"/>
          <p:cNvSpPr>
            <a:spLocks noGrp="1"/>
          </p:cNvSpPr>
          <p:nvPr>
            <p:ph type="sldNum" sz="quarter" idx="12"/>
          </p:nvPr>
        </p:nvSpPr>
        <p:spPr>
          <a:xfrm>
            <a:off x="7797547" y="6035040"/>
            <a:ext cx="917576" cy="365760"/>
          </a:xfrm>
        </p:spPr>
        <p:txBody>
          <a:bodyPr/>
          <a:lstStyle>
            <a:lvl1pPr>
              <a:defRPr>
                <a:solidFill>
                  <a:schemeClr val="tx1">
                    <a:lumMod val="85000"/>
                    <a:lumOff val="15000"/>
                  </a:schemeClr>
                </a:solidFill>
              </a:defRPr>
            </a:lvl1pPr>
          </a:lstStyle>
          <a:p>
            <a:fld id="{34B7E4EF-A1BD-40F4-AB7B-04F084DD991D}"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6847738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6089903" y="237744"/>
            <a:ext cx="286994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71450" y="237744"/>
            <a:ext cx="5772151" cy="6382512"/>
          </a:xfrm>
          <a:solidFill>
            <a:schemeClr val="accent1">
              <a:lumMod val="60000"/>
              <a:lumOff val="40000"/>
            </a:schemeClr>
          </a:solidFill>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5" name="Date Placeholder 4"/>
          <p:cNvSpPr>
            <a:spLocks noGrp="1"/>
          </p:cNvSpPr>
          <p:nvPr>
            <p:ph type="dt" sz="half" idx="10"/>
          </p:nvPr>
        </p:nvSpPr>
        <p:spPr>
          <a:xfrm>
            <a:off x="4246753" y="6035040"/>
            <a:ext cx="1553972"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3/15/2021</a:t>
            </a:fld>
            <a:endParaRPr lang="en-US" dirty="0"/>
          </a:p>
        </p:txBody>
      </p:sp>
      <p:sp>
        <p:nvSpPr>
          <p:cNvPr id="6" name="Footer Placeholder 5"/>
          <p:cNvSpPr>
            <a:spLocks noGrp="1"/>
          </p:cNvSpPr>
          <p:nvPr>
            <p:ph type="ftr" sz="quarter" idx="11"/>
          </p:nvPr>
        </p:nvSpPr>
        <p:spPr>
          <a:xfrm>
            <a:off x="459486" y="6035040"/>
            <a:ext cx="3441002" cy="365760"/>
          </a:xfrm>
        </p:spPr>
        <p:txBody>
          <a:bodyPr/>
          <a:lstStyle>
            <a:lvl1pPr marL="0" algn="r" defTabSz="685800" rtl="0" eaLnBrk="1" latinLnBrk="0" hangingPunct="1">
              <a:defRPr lang="en-US" sz="75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dirty="0"/>
          </a:p>
        </p:txBody>
      </p:sp>
      <p:sp>
        <p:nvSpPr>
          <p:cNvPr id="7" name="Slide Number Placeholder 6"/>
          <p:cNvSpPr>
            <a:spLocks noGrp="1"/>
          </p:cNvSpPr>
          <p:nvPr>
            <p:ph type="sldNum" sz="quarter" idx="12"/>
          </p:nvPr>
        </p:nvSpPr>
        <p:spPr>
          <a:xfrm>
            <a:off x="7797546" y="6035040"/>
            <a:ext cx="918972" cy="365760"/>
          </a:xfrm>
        </p:spPr>
        <p:txBody>
          <a:bodyPr/>
          <a:lstStyle/>
          <a:p>
            <a:fld id="{34B7E4EF-A1BD-40F4-AB7B-04F084DD991D}"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
        <p:nvSpPr>
          <p:cNvPr id="12" name="Rectangle 11">
            <a:extLst>
              <a:ext uri="{FF2B5EF4-FFF2-40B4-BE49-F238E27FC236}">
                <a16:creationId xmlns:a16="http://schemas.microsoft.com/office/drawing/2014/main" id="{F8B3D8CC-BB13-41A5-8F34-B8E84A4F9534}"/>
              </a:ext>
            </a:extLst>
          </p:cNvPr>
          <p:cNvSpPr/>
          <p:nvPr/>
        </p:nvSpPr>
        <p:spPr>
          <a:xfrm>
            <a:off x="6190995" y="374904"/>
            <a:ext cx="2667762"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357937" y="603504"/>
            <a:ext cx="2358581" cy="1645920"/>
          </a:xfrm>
        </p:spPr>
        <p:txBody>
          <a:bodyPr anchor="b">
            <a:noAutofit/>
          </a:bodyPr>
          <a:lstStyle>
            <a:lvl1pPr algn="l">
              <a:lnSpc>
                <a:spcPct val="100000"/>
              </a:lnSpc>
              <a:defRPr sz="24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6357937" y="2386584"/>
            <a:ext cx="2358581" cy="3511296"/>
          </a:xfrm>
        </p:spPr>
        <p:txBody>
          <a:bodyPr>
            <a:normAutofit/>
          </a:bodyPr>
          <a:lstStyle>
            <a:lvl1pPr marL="0" indent="0" algn="l">
              <a:lnSpc>
                <a:spcPct val="110000"/>
              </a:lnSpc>
              <a:spcBef>
                <a:spcPts val="600"/>
              </a:spcBef>
              <a:buNone/>
              <a:defRPr sz="135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730908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4DFA6-A938-43C4-BC3F-6252B9DB9DD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E88D10-9B00-45DB-B72D-DE770B2C1EF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FD91EAF-6DA8-425C-BED0-260DB9A4EE3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3CE3EC-5B63-42F4-9108-F93F582BB1B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9C4D7D0-D6C5-4DCC-8FD1-2D8C8B88FBC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FE8420-118E-4BEC-843E-4472D051458A}"/>
              </a:ext>
            </a:extLst>
          </p:cNvPr>
          <p:cNvSpPr>
            <a:spLocks noGrp="1"/>
          </p:cNvSpPr>
          <p:nvPr>
            <p:ph type="dt" sz="half" idx="10"/>
          </p:nvPr>
        </p:nvSpPr>
        <p:spPr/>
        <p:txBody>
          <a:bodyPr/>
          <a:lstStyle/>
          <a:p>
            <a:fld id="{8E6125E6-CC90-4E7C-9C75-85B123DDF8EB}" type="datetimeFigureOut">
              <a:rPr lang="en-US" smtClean="0">
                <a:solidFill>
                  <a:prstClr val="black">
                    <a:tint val="75000"/>
                  </a:prstClr>
                </a:solidFill>
              </a:rPr>
              <a:pPr/>
              <a:t>3/15/2021</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2F910122-DF4F-4592-B530-DBBBD5EFF202}"/>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636E9B1E-568B-4509-ABBA-55F1782AEAC4}"/>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5754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F63C-65DF-47FC-BE96-50909C8681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4F3845-8351-4877-A3FF-CBADE64C05F1}"/>
              </a:ext>
            </a:extLst>
          </p:cNvPr>
          <p:cNvSpPr>
            <a:spLocks noGrp="1"/>
          </p:cNvSpPr>
          <p:nvPr>
            <p:ph type="dt" sz="half" idx="10"/>
          </p:nvPr>
        </p:nvSpPr>
        <p:spPr/>
        <p:txBody>
          <a:bodyPr/>
          <a:lstStyle/>
          <a:p>
            <a:fld id="{8E6125E6-CC90-4E7C-9C75-85B123DDF8EB}" type="datetimeFigureOut">
              <a:rPr lang="en-US" smtClean="0">
                <a:solidFill>
                  <a:prstClr val="black">
                    <a:tint val="75000"/>
                  </a:prstClr>
                </a:solidFill>
              </a:rPr>
              <a:pPr/>
              <a:t>3/15/2021</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FAE49F00-BBBD-4683-A3EB-B62633C7CE1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F0C04A99-7A33-4A24-8204-F720EB7250B4}"/>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606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229ECE-3B3D-4C22-B2FA-A509F396E981}"/>
              </a:ext>
            </a:extLst>
          </p:cNvPr>
          <p:cNvSpPr>
            <a:spLocks noGrp="1"/>
          </p:cNvSpPr>
          <p:nvPr>
            <p:ph type="dt" sz="half" idx="10"/>
          </p:nvPr>
        </p:nvSpPr>
        <p:spPr/>
        <p:txBody>
          <a:bodyPr/>
          <a:lstStyle/>
          <a:p>
            <a:fld id="{8E6125E6-CC90-4E7C-9C75-85B123DDF8EB}" type="datetimeFigureOut">
              <a:rPr lang="en-US" smtClean="0">
                <a:solidFill>
                  <a:prstClr val="black">
                    <a:tint val="75000"/>
                  </a:prstClr>
                </a:solidFill>
              </a:rPr>
              <a:pPr/>
              <a:t>3/15/2021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82DA24C3-32C4-4BE1-866B-CE6902E94A45}"/>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D415CBF0-66AA-4C3C-A8F8-17446DC73F0A}"/>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1218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D949-4FFE-4811-B91D-6B2967F527D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7FC3208-FA46-4C03-B4A0-57B6831102A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AAA1EC-57C8-4AD2-9729-FAFA391606D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28455E7-16A8-44AA-86DD-E9F9418062FB}"/>
              </a:ext>
            </a:extLst>
          </p:cNvPr>
          <p:cNvSpPr>
            <a:spLocks noGrp="1"/>
          </p:cNvSpPr>
          <p:nvPr>
            <p:ph type="dt" sz="half" idx="10"/>
          </p:nvPr>
        </p:nvSpPr>
        <p:spPr/>
        <p:txBody>
          <a:bodyPr/>
          <a:lstStyle/>
          <a:p>
            <a:fld id="{8E6125E6-CC90-4E7C-9C75-85B123DDF8EB}" type="datetimeFigureOut">
              <a:rPr lang="en-US" smtClean="0">
                <a:solidFill>
                  <a:prstClr val="black">
                    <a:tint val="75000"/>
                  </a:prstClr>
                </a:solidFill>
              </a:rPr>
              <a:pPr/>
              <a:t>3/15/2021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7C7E2FFA-CF92-48AB-8BBD-E055AA4B3C6D}"/>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26913FF4-8593-4ACB-ADB0-F2DDB80C204F}"/>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972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5958-C453-4D05-9CC5-141D4CAFBA9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3CBE862-32F0-4E21-9373-001502E29EE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491954FD-97AA-4940-8895-8D4D75F8362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578B496-87E8-44F9-AD84-254575772F2A}"/>
              </a:ext>
            </a:extLst>
          </p:cNvPr>
          <p:cNvSpPr>
            <a:spLocks noGrp="1"/>
          </p:cNvSpPr>
          <p:nvPr>
            <p:ph type="dt" sz="half" idx="10"/>
          </p:nvPr>
        </p:nvSpPr>
        <p:spPr/>
        <p:txBody>
          <a:bodyPr/>
          <a:lstStyle/>
          <a:p>
            <a:fld id="{8E6125E6-CC90-4E7C-9C75-85B123DDF8EB}" type="datetimeFigureOut">
              <a:rPr lang="en-US" smtClean="0">
                <a:solidFill>
                  <a:prstClr val="black">
                    <a:tint val="75000"/>
                  </a:prstClr>
                </a:solidFill>
              </a:rPr>
              <a:pPr/>
              <a:t>3/15/2021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DCAC57A2-2B52-4AA9-9DF4-E5289868D893}"/>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D54A5032-C2C5-47C4-A31E-57657858E93D}"/>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5879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theme" Target="../theme/theme2.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theme" Target="../theme/theme3.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99F82C-9143-40CD-B1B2-35D60E32108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2CECE2-678F-4CCC-850C-93E5D1925FC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67C7F9-9708-4C18-97DC-658ADDD3915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8E6125E6-CC90-4E7C-9C75-85B123DDF8EB}" type="datetimeFigureOut">
              <a:rPr lang="en-US" smtClean="0">
                <a:solidFill>
                  <a:prstClr val="black">
                    <a:tint val="75000"/>
                  </a:prstClr>
                </a:solidFill>
                <a:latin typeface="Calibri" panose="020F0502020204030204"/>
              </a:rPr>
              <a:pPr eaLnBrk="1" fontAlgn="auto" hangingPunct="1">
                <a:spcBef>
                  <a:spcPts val="0"/>
                </a:spcBef>
                <a:spcAft>
                  <a:spcPts val="0"/>
                </a:spcAft>
              </a:pPr>
              <a:t>3/15/2021</a:t>
            </a:fld>
            <a:endParaRPr lang="en-US" dirty="0">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29FA86C0-8637-48A6-B986-6C3DB225D21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19FD7725-A0A0-4FB2-A76E-5234A4FE756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DC1F08D4-64FA-450B-9855-6643C18EAD73}" type="slidenum">
              <a:rPr lang="en-US" smtClean="0">
                <a:solidFill>
                  <a:prstClr val="black">
                    <a:tint val="75000"/>
                  </a:prstClr>
                </a:solidFill>
                <a:latin typeface="Calibri" panose="020F0502020204030204"/>
              </a:rPr>
              <a:pPr eaLnBrk="1" fontAlgn="auto" hangingPunct="1">
                <a:spcBef>
                  <a:spcPts val="0"/>
                </a:spcBef>
                <a:spcAft>
                  <a:spcPts val="0"/>
                </a:spcAft>
              </a:pPr>
              <a:t>‹#›</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635814591"/>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 id="2147483783" r:id="rId15"/>
    <p:sldLayoutId id="2147483784" r:id="rId16"/>
    <p:sldLayoutId id="2147483785" r:id="rId17"/>
    <p:sldLayoutId id="2147483786" r:id="rId18"/>
    <p:sldLayoutId id="2147483787" r:id="rId19"/>
    <p:sldLayoutId id="2147483870" r:id="rId20"/>
    <p:sldLayoutId id="2147483871" r:id="rId21"/>
    <p:sldLayoutId id="2147483872" r:id="rId22"/>
    <p:sldLayoutId id="2147483873" r:id="rId23"/>
    <p:sldLayoutId id="2147483874" r:id="rId24"/>
    <p:sldLayoutId id="2147483920" r:id="rId2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7" name="Rectangle 6"/>
          <p:cNvSpPr/>
          <p:nvPr/>
        </p:nvSpPr>
        <p:spPr>
          <a:xfrm>
            <a:off x="176022" y="237744"/>
            <a:ext cx="8791956"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278892" y="374904"/>
            <a:ext cx="8586216"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800100" y="642594"/>
            <a:ext cx="75438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00100" y="2103120"/>
            <a:ext cx="75438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42596" y="6035040"/>
            <a:ext cx="2169784" cy="365760"/>
          </a:xfrm>
          <a:prstGeom prst="rect">
            <a:avLst/>
          </a:prstGeom>
        </p:spPr>
        <p:txBody>
          <a:bodyPr vert="horz" lIns="91440" tIns="45720" rIns="91440" bIns="45720" rtlCol="0" anchor="b"/>
          <a:lstStyle>
            <a:lvl1pPr algn="r">
              <a:defRPr sz="600">
                <a:solidFill>
                  <a:schemeClr val="tx1">
                    <a:lumMod val="75000"/>
                    <a:lumOff val="25000"/>
                  </a:schemeClr>
                </a:solidFill>
              </a:defRPr>
            </a:lvl1pPr>
          </a:lstStyle>
          <a:p>
            <a:pPr eaLnBrk="1" fontAlgn="auto" hangingPunct="1">
              <a:spcBef>
                <a:spcPts val="0"/>
              </a:spcBef>
              <a:spcAft>
                <a:spcPts val="0"/>
              </a:spcAft>
            </a:pPr>
            <a:fld id="{F6FA2B21-3FCD-4721-B95C-427943F61125}" type="datetime1">
              <a:rPr lang="en-US" smtClean="0">
                <a:solidFill>
                  <a:prstClr val="black">
                    <a:lumMod val="75000"/>
                    <a:lumOff val="25000"/>
                  </a:prstClr>
                </a:solidFill>
                <a:latin typeface="Century Gothic" panose="020F0302020204030204"/>
              </a:rPr>
              <a:pPr eaLnBrk="1" fontAlgn="auto" hangingPunct="1">
                <a:spcBef>
                  <a:spcPts val="0"/>
                </a:spcBef>
                <a:spcAft>
                  <a:spcPts val="0"/>
                </a:spcAft>
              </a:pPr>
              <a:t>3/15/2021</a:t>
            </a:fld>
            <a:endParaRPr lang="en-US" dirty="0">
              <a:solidFill>
                <a:prstClr val="black">
                  <a:lumMod val="75000"/>
                  <a:lumOff val="25000"/>
                </a:prstClr>
              </a:solidFill>
              <a:latin typeface="Century Gothic" panose="020F0302020204030204"/>
            </a:endParaRPr>
          </a:p>
        </p:txBody>
      </p:sp>
      <p:sp>
        <p:nvSpPr>
          <p:cNvPr id="5" name="Footer Placeholder 4"/>
          <p:cNvSpPr>
            <a:spLocks noGrp="1"/>
          </p:cNvSpPr>
          <p:nvPr>
            <p:ph type="ftr" sz="quarter" idx="3"/>
          </p:nvPr>
        </p:nvSpPr>
        <p:spPr>
          <a:xfrm>
            <a:off x="800100" y="6035040"/>
            <a:ext cx="4362450" cy="365760"/>
          </a:xfrm>
          <a:prstGeom prst="rect">
            <a:avLst/>
          </a:prstGeom>
        </p:spPr>
        <p:txBody>
          <a:bodyPr vert="horz" lIns="91440" tIns="45720" rIns="91440" bIns="45720" rtlCol="0" anchor="b"/>
          <a:lstStyle>
            <a:lvl1pPr algn="l">
              <a:defRPr sz="600">
                <a:solidFill>
                  <a:schemeClr val="tx1">
                    <a:lumMod val="85000"/>
                    <a:lumOff val="15000"/>
                  </a:schemeClr>
                </a:solidFill>
              </a:defRPr>
            </a:lvl1pPr>
          </a:lstStyle>
          <a:p>
            <a:pPr eaLnBrk="1" fontAlgn="auto" hangingPunct="1">
              <a:spcBef>
                <a:spcPts val="0"/>
              </a:spcBef>
              <a:spcAft>
                <a:spcPts val="0"/>
              </a:spcAft>
            </a:pPr>
            <a:endParaRPr lang="en-US" dirty="0">
              <a:solidFill>
                <a:prstClr val="black">
                  <a:lumMod val="85000"/>
                  <a:lumOff val="15000"/>
                </a:prstClr>
              </a:solidFill>
              <a:latin typeface="Century Gothic" panose="020F0302020204030204"/>
            </a:endParaRPr>
          </a:p>
        </p:txBody>
      </p:sp>
      <p:sp>
        <p:nvSpPr>
          <p:cNvPr id="6" name="Slide Number Placeholder 5"/>
          <p:cNvSpPr>
            <a:spLocks noGrp="1"/>
          </p:cNvSpPr>
          <p:nvPr>
            <p:ph type="sldNum" sz="quarter" idx="4"/>
          </p:nvPr>
        </p:nvSpPr>
        <p:spPr>
          <a:xfrm>
            <a:off x="7715250" y="6035040"/>
            <a:ext cx="628650" cy="365760"/>
          </a:xfrm>
          <a:prstGeom prst="rect">
            <a:avLst/>
          </a:prstGeom>
        </p:spPr>
        <p:txBody>
          <a:bodyPr vert="horz" lIns="91440" tIns="45720" rIns="91440" bIns="45720" rtlCol="0" anchor="b"/>
          <a:lstStyle>
            <a:lvl1pPr algn="r">
              <a:defRPr sz="600">
                <a:solidFill>
                  <a:schemeClr val="tx1">
                    <a:lumMod val="75000"/>
                    <a:lumOff val="25000"/>
                  </a:schemeClr>
                </a:solidFill>
              </a:defRPr>
            </a:lvl1pPr>
          </a:lstStyle>
          <a:p>
            <a:pPr eaLnBrk="1" fontAlgn="auto" hangingPunct="1">
              <a:spcBef>
                <a:spcPts val="0"/>
              </a:spcBef>
              <a:spcAft>
                <a:spcPts val="0"/>
              </a:spcAft>
            </a:pPr>
            <a:fld id="{34B7E4EF-A1BD-40F4-AB7B-04F084DD991D}" type="slidenum">
              <a:rPr lang="en-US" smtClean="0">
                <a:solidFill>
                  <a:prstClr val="black">
                    <a:lumMod val="75000"/>
                    <a:lumOff val="25000"/>
                  </a:prstClr>
                </a:solidFill>
                <a:latin typeface="Century Gothic" panose="020F0302020204030204"/>
              </a:rPr>
              <a:pPr eaLnBrk="1" fontAlgn="auto" hangingPunct="1">
                <a:spcBef>
                  <a:spcPts val="0"/>
                </a:spcBef>
                <a:spcAft>
                  <a:spcPts val="0"/>
                </a:spcAft>
              </a:pPr>
              <a:t>‹#›</a:t>
            </a:fld>
            <a:endParaRPr lang="en-US" dirty="0">
              <a:solidFill>
                <a:prstClr val="black">
                  <a:lumMod val="75000"/>
                  <a:lumOff val="25000"/>
                </a:prstClr>
              </a:solidFill>
              <a:latin typeface="Century Gothic" panose="020F0302020204030204"/>
            </a:endParaRPr>
          </a:p>
        </p:txBody>
      </p:sp>
    </p:spTree>
    <p:extLst>
      <p:ext uri="{BB962C8B-B14F-4D97-AF65-F5344CB8AC3E}">
        <p14:creationId xmlns:p14="http://schemas.microsoft.com/office/powerpoint/2010/main" val="45138034"/>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Lst>
  <p:hf sldNum="0" hdr="0" ftr="0" dt="0"/>
  <p:txStyles>
    <p:title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j-lt"/>
          <a:ea typeface="+mn-ea"/>
          <a:cs typeface="+mn-cs"/>
        </a:defRPr>
      </a:lvl1pPr>
    </p:titleStyle>
    <p:bodyStyle>
      <a:lvl1pPr marL="137160" indent="-137160" algn="l" defTabSz="685800" rtl="0" eaLnBrk="1" latinLnBrk="0" hangingPunct="1">
        <a:lnSpc>
          <a:spcPct val="110000"/>
        </a:lnSpc>
        <a:spcBef>
          <a:spcPts val="675"/>
        </a:spcBef>
        <a:spcAft>
          <a:spcPts val="0"/>
        </a:spcAft>
        <a:buClr>
          <a:schemeClr val="tx1">
            <a:lumMod val="85000"/>
            <a:lumOff val="15000"/>
          </a:schemeClr>
        </a:buClr>
        <a:buFont typeface="Garamond" pitchFamily="18" charset="0"/>
        <a:buChar char="◦"/>
        <a:defRPr sz="1125" kern="1200">
          <a:solidFill>
            <a:schemeClr val="tx1"/>
          </a:solidFill>
          <a:latin typeface="+mn-lt"/>
          <a:ea typeface="+mn-ea"/>
          <a:cs typeface="+mn-cs"/>
        </a:defRPr>
      </a:lvl1pPr>
      <a:lvl2pPr marL="34290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975" kern="1200">
          <a:solidFill>
            <a:schemeClr val="tx1"/>
          </a:solidFill>
          <a:latin typeface="+mn-lt"/>
          <a:ea typeface="+mn-ea"/>
          <a:cs typeface="+mn-cs"/>
        </a:defRPr>
      </a:lvl2pPr>
      <a:lvl3pPr marL="54864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900" kern="1200">
          <a:solidFill>
            <a:schemeClr val="tx1"/>
          </a:solidFill>
          <a:latin typeface="+mn-lt"/>
          <a:ea typeface="+mn-ea"/>
          <a:cs typeface="+mn-cs"/>
        </a:defRPr>
      </a:lvl3pPr>
      <a:lvl4pPr marL="75438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900" kern="1200">
          <a:solidFill>
            <a:schemeClr val="tx1"/>
          </a:solidFill>
          <a:latin typeface="+mn-lt"/>
          <a:ea typeface="+mn-ea"/>
          <a:cs typeface="+mn-cs"/>
        </a:defRPr>
      </a:lvl4pPr>
      <a:lvl5pPr marL="96012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900" kern="1200">
          <a:solidFill>
            <a:schemeClr val="tx1"/>
          </a:solidFill>
          <a:latin typeface="+mn-lt"/>
          <a:ea typeface="+mn-ea"/>
          <a:cs typeface="+mn-cs"/>
        </a:defRPr>
      </a:lvl5pPr>
      <a:lvl6pPr marL="1200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6pPr>
      <a:lvl7pPr marL="1425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7pPr>
      <a:lvl8pPr marL="1650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8pPr>
      <a:lvl9pPr marL="1875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7" name="Rectangle 6"/>
          <p:cNvSpPr/>
          <p:nvPr/>
        </p:nvSpPr>
        <p:spPr>
          <a:xfrm>
            <a:off x="176022" y="237744"/>
            <a:ext cx="8791956"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278892" y="374904"/>
            <a:ext cx="8586216"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800100" y="642594"/>
            <a:ext cx="75438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00100" y="2103120"/>
            <a:ext cx="75438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42596" y="6035040"/>
            <a:ext cx="2169784" cy="365760"/>
          </a:xfrm>
          <a:prstGeom prst="rect">
            <a:avLst/>
          </a:prstGeom>
        </p:spPr>
        <p:txBody>
          <a:bodyPr vert="horz" lIns="91440" tIns="45720" rIns="91440" bIns="45720" rtlCol="0" anchor="b"/>
          <a:lstStyle>
            <a:lvl1pPr algn="r">
              <a:defRPr sz="600">
                <a:solidFill>
                  <a:schemeClr val="tx1">
                    <a:lumMod val="75000"/>
                    <a:lumOff val="25000"/>
                  </a:schemeClr>
                </a:solidFill>
              </a:defRPr>
            </a:lvl1pPr>
          </a:lstStyle>
          <a:p>
            <a:pPr eaLnBrk="1" fontAlgn="auto" hangingPunct="1">
              <a:spcBef>
                <a:spcPts val="0"/>
              </a:spcBef>
              <a:spcAft>
                <a:spcPts val="0"/>
              </a:spcAft>
            </a:pPr>
            <a:fld id="{F6FA2B21-3FCD-4721-B95C-427943F61125}" type="datetime1">
              <a:rPr lang="en-US" smtClean="0">
                <a:solidFill>
                  <a:prstClr val="black">
                    <a:lumMod val="75000"/>
                    <a:lumOff val="25000"/>
                  </a:prstClr>
                </a:solidFill>
                <a:latin typeface="Century Gothic" panose="020F0302020204030204"/>
              </a:rPr>
              <a:pPr eaLnBrk="1" fontAlgn="auto" hangingPunct="1">
                <a:spcBef>
                  <a:spcPts val="0"/>
                </a:spcBef>
                <a:spcAft>
                  <a:spcPts val="0"/>
                </a:spcAft>
              </a:pPr>
              <a:t>3/15/2021</a:t>
            </a:fld>
            <a:endParaRPr lang="en-US" dirty="0">
              <a:solidFill>
                <a:prstClr val="black">
                  <a:lumMod val="75000"/>
                  <a:lumOff val="25000"/>
                </a:prstClr>
              </a:solidFill>
              <a:latin typeface="Century Gothic" panose="020F0302020204030204"/>
            </a:endParaRPr>
          </a:p>
        </p:txBody>
      </p:sp>
      <p:sp>
        <p:nvSpPr>
          <p:cNvPr id="5" name="Footer Placeholder 4"/>
          <p:cNvSpPr>
            <a:spLocks noGrp="1"/>
          </p:cNvSpPr>
          <p:nvPr>
            <p:ph type="ftr" sz="quarter" idx="3"/>
          </p:nvPr>
        </p:nvSpPr>
        <p:spPr>
          <a:xfrm>
            <a:off x="800100" y="6035040"/>
            <a:ext cx="4362450" cy="365760"/>
          </a:xfrm>
          <a:prstGeom prst="rect">
            <a:avLst/>
          </a:prstGeom>
        </p:spPr>
        <p:txBody>
          <a:bodyPr vert="horz" lIns="91440" tIns="45720" rIns="91440" bIns="45720" rtlCol="0" anchor="b"/>
          <a:lstStyle>
            <a:lvl1pPr algn="l">
              <a:defRPr sz="600">
                <a:solidFill>
                  <a:schemeClr val="tx1">
                    <a:lumMod val="85000"/>
                    <a:lumOff val="15000"/>
                  </a:schemeClr>
                </a:solidFill>
              </a:defRPr>
            </a:lvl1pPr>
          </a:lstStyle>
          <a:p>
            <a:pPr eaLnBrk="1" fontAlgn="auto" hangingPunct="1">
              <a:spcBef>
                <a:spcPts val="0"/>
              </a:spcBef>
              <a:spcAft>
                <a:spcPts val="0"/>
              </a:spcAft>
            </a:pPr>
            <a:endParaRPr lang="en-US" dirty="0">
              <a:solidFill>
                <a:prstClr val="black">
                  <a:lumMod val="85000"/>
                  <a:lumOff val="15000"/>
                </a:prstClr>
              </a:solidFill>
              <a:latin typeface="Century Gothic" panose="020F0302020204030204"/>
            </a:endParaRPr>
          </a:p>
        </p:txBody>
      </p:sp>
      <p:sp>
        <p:nvSpPr>
          <p:cNvPr id="6" name="Slide Number Placeholder 5"/>
          <p:cNvSpPr>
            <a:spLocks noGrp="1"/>
          </p:cNvSpPr>
          <p:nvPr>
            <p:ph type="sldNum" sz="quarter" idx="4"/>
          </p:nvPr>
        </p:nvSpPr>
        <p:spPr>
          <a:xfrm>
            <a:off x="7715250" y="6035040"/>
            <a:ext cx="628650" cy="365760"/>
          </a:xfrm>
          <a:prstGeom prst="rect">
            <a:avLst/>
          </a:prstGeom>
        </p:spPr>
        <p:txBody>
          <a:bodyPr vert="horz" lIns="91440" tIns="45720" rIns="91440" bIns="45720" rtlCol="0" anchor="b"/>
          <a:lstStyle>
            <a:lvl1pPr algn="r">
              <a:defRPr sz="600">
                <a:solidFill>
                  <a:schemeClr val="tx1">
                    <a:lumMod val="75000"/>
                    <a:lumOff val="25000"/>
                  </a:schemeClr>
                </a:solidFill>
              </a:defRPr>
            </a:lvl1pPr>
          </a:lstStyle>
          <a:p>
            <a:pPr eaLnBrk="1" fontAlgn="auto" hangingPunct="1">
              <a:spcBef>
                <a:spcPts val="0"/>
              </a:spcBef>
              <a:spcAft>
                <a:spcPts val="0"/>
              </a:spcAft>
            </a:pPr>
            <a:fld id="{34B7E4EF-A1BD-40F4-AB7B-04F084DD991D}" type="slidenum">
              <a:rPr lang="en-US" smtClean="0">
                <a:solidFill>
                  <a:prstClr val="black">
                    <a:lumMod val="75000"/>
                    <a:lumOff val="25000"/>
                  </a:prstClr>
                </a:solidFill>
                <a:latin typeface="Century Gothic" panose="020F0302020204030204"/>
              </a:rPr>
              <a:pPr eaLnBrk="1" fontAlgn="auto" hangingPunct="1">
                <a:spcBef>
                  <a:spcPts val="0"/>
                </a:spcBef>
                <a:spcAft>
                  <a:spcPts val="0"/>
                </a:spcAft>
              </a:pPr>
              <a:t>‹#›</a:t>
            </a:fld>
            <a:endParaRPr lang="en-US" dirty="0">
              <a:solidFill>
                <a:prstClr val="black">
                  <a:lumMod val="75000"/>
                  <a:lumOff val="25000"/>
                </a:prstClr>
              </a:solidFill>
              <a:latin typeface="Century Gothic" panose="020F0302020204030204"/>
            </a:endParaRPr>
          </a:p>
        </p:txBody>
      </p:sp>
    </p:spTree>
    <p:extLst>
      <p:ext uri="{BB962C8B-B14F-4D97-AF65-F5344CB8AC3E}">
        <p14:creationId xmlns:p14="http://schemas.microsoft.com/office/powerpoint/2010/main" val="3943726647"/>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Lst>
  <p:hf sldNum="0" hdr="0" ftr="0" dt="0"/>
  <p:txStyles>
    <p:title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j-lt"/>
          <a:ea typeface="+mn-ea"/>
          <a:cs typeface="+mn-cs"/>
        </a:defRPr>
      </a:lvl1pPr>
    </p:titleStyle>
    <p:bodyStyle>
      <a:lvl1pPr marL="137160" indent="-137160" algn="l" defTabSz="685800" rtl="0" eaLnBrk="1" latinLnBrk="0" hangingPunct="1">
        <a:lnSpc>
          <a:spcPct val="110000"/>
        </a:lnSpc>
        <a:spcBef>
          <a:spcPts val="675"/>
        </a:spcBef>
        <a:spcAft>
          <a:spcPts val="0"/>
        </a:spcAft>
        <a:buClr>
          <a:schemeClr val="tx1">
            <a:lumMod val="85000"/>
            <a:lumOff val="15000"/>
          </a:schemeClr>
        </a:buClr>
        <a:buFont typeface="Garamond" pitchFamily="18" charset="0"/>
        <a:buChar char="◦"/>
        <a:defRPr sz="1125" kern="1200">
          <a:solidFill>
            <a:schemeClr val="tx1"/>
          </a:solidFill>
          <a:latin typeface="+mn-lt"/>
          <a:ea typeface="+mn-ea"/>
          <a:cs typeface="+mn-cs"/>
        </a:defRPr>
      </a:lvl1pPr>
      <a:lvl2pPr marL="34290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975" kern="1200">
          <a:solidFill>
            <a:schemeClr val="tx1"/>
          </a:solidFill>
          <a:latin typeface="+mn-lt"/>
          <a:ea typeface="+mn-ea"/>
          <a:cs typeface="+mn-cs"/>
        </a:defRPr>
      </a:lvl2pPr>
      <a:lvl3pPr marL="54864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900" kern="1200">
          <a:solidFill>
            <a:schemeClr val="tx1"/>
          </a:solidFill>
          <a:latin typeface="+mn-lt"/>
          <a:ea typeface="+mn-ea"/>
          <a:cs typeface="+mn-cs"/>
        </a:defRPr>
      </a:lvl3pPr>
      <a:lvl4pPr marL="75438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900" kern="1200">
          <a:solidFill>
            <a:schemeClr val="tx1"/>
          </a:solidFill>
          <a:latin typeface="+mn-lt"/>
          <a:ea typeface="+mn-ea"/>
          <a:cs typeface="+mn-cs"/>
        </a:defRPr>
      </a:lvl4pPr>
      <a:lvl5pPr marL="96012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900" kern="1200">
          <a:solidFill>
            <a:schemeClr val="tx1"/>
          </a:solidFill>
          <a:latin typeface="+mn-lt"/>
          <a:ea typeface="+mn-ea"/>
          <a:cs typeface="+mn-cs"/>
        </a:defRPr>
      </a:lvl5pPr>
      <a:lvl6pPr marL="1200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6pPr>
      <a:lvl7pPr marL="1425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7pPr>
      <a:lvl8pPr marL="1650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8pPr>
      <a:lvl9pPr marL="1875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hyperlink" Target="https://www.ilga.gov/legislation/ilcs/documents/072005700K320.htm" TargetMode="Externa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hyperlink" Target="https://pa.wikipedia.org/wiki/%E0%A8%B9%E0%A9%88%E0%A9%B1%E0%A8%A1%E0%A8%B8%E0%A9%88%E0%A9%B1%E0%A8%9F_(%E0%A8%86%E0%A8%A1%E0%A9%80%E0%A8%93)" TargetMode="Externa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ilga.gov/legislation/ilcs/documents/072005700K320.htm"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www.ilga.gov/legislation/ilcs/documents/072005700K320.htm" TargetMode="Externa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hyperlink" Target="https://www.ilga.gov/legislation/ilcs/documents/072005700K320.htm" TargetMode="Externa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 name="Picture 8" descr="Logo&#10;&#10;Description automatically generated">
            <a:extLst>
              <a:ext uri="{FF2B5EF4-FFF2-40B4-BE49-F238E27FC236}">
                <a16:creationId xmlns:a16="http://schemas.microsoft.com/office/drawing/2014/main" id="{AD33FDC0-6814-4A80-A278-D29F87CBB1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533" y="468977"/>
            <a:ext cx="8193474" cy="3539066"/>
          </a:xfrm>
          <a:prstGeom prst="rect">
            <a:avLst/>
          </a:prstGeom>
        </p:spPr>
      </p:pic>
      <p:sp>
        <p:nvSpPr>
          <p:cNvPr id="14" name="Rectangle 13">
            <a:extLst>
              <a:ext uri="{FF2B5EF4-FFF2-40B4-BE49-F238E27FC236}">
                <a16:creationId xmlns:a16="http://schemas.microsoft.com/office/drawing/2014/main" id="{72257994-BD97-4691-8B89-198A6D2BAB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9144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F45D17-75C4-4AA0-AA24-C00321734978}"/>
              </a:ext>
            </a:extLst>
          </p:cNvPr>
          <p:cNvSpPr>
            <a:spLocks noGrp="1"/>
          </p:cNvSpPr>
          <p:nvPr>
            <p:ph type="title"/>
          </p:nvPr>
        </p:nvSpPr>
        <p:spPr>
          <a:xfrm>
            <a:off x="1200150" y="4269282"/>
            <a:ext cx="6743700" cy="1264762"/>
          </a:xfrm>
          <a:solidFill>
            <a:srgbClr val="FFFFFF"/>
          </a:solidFill>
          <a:ln w="38100">
            <a:solidFill>
              <a:srgbClr val="404040"/>
            </a:solidFill>
            <a:miter lim="800000"/>
          </a:ln>
        </p:spPr>
        <p:txBody>
          <a:bodyPr vert="horz" lIns="91440" tIns="45720" rIns="91440" bIns="45720" rtlCol="0" anchor="ctr">
            <a:normAutofit/>
          </a:bodyPr>
          <a:lstStyle/>
          <a:p>
            <a:pPr algn="ctr" defTabSz="914400"/>
            <a:r>
              <a:rPr lang="en-US" sz="3500" b="1" kern="1200" dirty="0">
                <a:solidFill>
                  <a:srgbClr val="404040"/>
                </a:solidFill>
                <a:latin typeface="+mj-lt"/>
                <a:ea typeface="+mj-ea"/>
                <a:cs typeface="+mj-cs"/>
              </a:rPr>
              <a:t>PMP Advisory Committee</a:t>
            </a:r>
          </a:p>
        </p:txBody>
      </p:sp>
      <p:sp>
        <p:nvSpPr>
          <p:cNvPr id="3" name="Subtitle 2">
            <a:extLst>
              <a:ext uri="{FF2B5EF4-FFF2-40B4-BE49-F238E27FC236}">
                <a16:creationId xmlns:a16="http://schemas.microsoft.com/office/drawing/2014/main" id="{5A2AF2EB-7562-48D3-A214-4883AD7282E2}"/>
              </a:ext>
            </a:extLst>
          </p:cNvPr>
          <p:cNvSpPr>
            <a:spLocks noGrp="1"/>
          </p:cNvSpPr>
          <p:nvPr>
            <p:ph type="subTitle" idx="4294967295"/>
          </p:nvPr>
        </p:nvSpPr>
        <p:spPr>
          <a:xfrm>
            <a:off x="2021395" y="5688535"/>
            <a:ext cx="5101209" cy="536125"/>
          </a:xfrm>
        </p:spPr>
        <p:txBody>
          <a:bodyPr vert="horz" lIns="91440" tIns="45720" rIns="91440" bIns="45720" rtlCol="0">
            <a:normAutofit/>
          </a:bodyPr>
          <a:lstStyle/>
          <a:p>
            <a:pPr marL="0" indent="0" algn="ctr" defTabSz="914400">
              <a:spcBef>
                <a:spcPts val="1000"/>
              </a:spcBef>
              <a:buNone/>
            </a:pPr>
            <a:r>
              <a:rPr lang="en-US" sz="1600" kern="1200" dirty="0">
                <a:solidFill>
                  <a:srgbClr val="FFFFFF"/>
                </a:solidFill>
                <a:latin typeface="+mn-lt"/>
                <a:ea typeface="+mn-ea"/>
                <a:cs typeface="+mn-cs"/>
              </a:rPr>
              <a:t>March 16, 2021</a:t>
            </a:r>
          </a:p>
        </p:txBody>
      </p:sp>
      <p:sp>
        <p:nvSpPr>
          <p:cNvPr id="4" name="Slide Number Placeholder 3">
            <a:extLst>
              <a:ext uri="{FF2B5EF4-FFF2-40B4-BE49-F238E27FC236}">
                <a16:creationId xmlns:a16="http://schemas.microsoft.com/office/drawing/2014/main" id="{6CC0F1D3-032E-4E15-A3F6-ECAD1F5FDD4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eaLnBrk="1" hangingPunct="1">
              <a:spcAft>
                <a:spcPts val="600"/>
              </a:spcAft>
            </a:pPr>
            <a:fld id="{DC1F08D4-64FA-450B-9855-6643C18EAD73}" type="slidenum">
              <a:rPr lang="en-US" sz="1000">
                <a:solidFill>
                  <a:prstClr val="white">
                    <a:tint val="75000"/>
                    <a:alpha val="80000"/>
                  </a:prstClr>
                </a:solidFill>
                <a:latin typeface="+mn-lt"/>
              </a:rPr>
              <a:pPr eaLnBrk="1" hangingPunct="1">
                <a:spcAft>
                  <a:spcPts val="600"/>
                </a:spcAft>
              </a:pPr>
              <a:t>1</a:t>
            </a:fld>
            <a:endParaRPr lang="en-US" sz="1000" dirty="0">
              <a:solidFill>
                <a:prstClr val="white">
                  <a:tint val="75000"/>
                  <a:alpha val="80000"/>
                </a:prstClr>
              </a:solidFill>
              <a:latin typeface="+mn-lt"/>
            </a:endParaRPr>
          </a:p>
        </p:txBody>
      </p:sp>
    </p:spTree>
    <p:extLst>
      <p:ext uri="{BB962C8B-B14F-4D97-AF65-F5344CB8AC3E}">
        <p14:creationId xmlns:p14="http://schemas.microsoft.com/office/powerpoint/2010/main" val="2927170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0"/>
            <a:ext cx="3490714"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12ECAB-EF73-451F-8881-F48402FAEC1F}"/>
              </a:ext>
            </a:extLst>
          </p:cNvPr>
          <p:cNvSpPr>
            <a:spLocks noGrp="1"/>
          </p:cNvSpPr>
          <p:nvPr>
            <p:ph type="title"/>
          </p:nvPr>
        </p:nvSpPr>
        <p:spPr>
          <a:xfrm>
            <a:off x="867638" y="637762"/>
            <a:ext cx="2173707" cy="5576770"/>
          </a:xfrm>
        </p:spPr>
        <p:txBody>
          <a:bodyPr anchor="t">
            <a:normAutofit/>
          </a:bodyPr>
          <a:lstStyle/>
          <a:p>
            <a:r>
              <a:rPr lang="en-US" b="1" dirty="0">
                <a:solidFill>
                  <a:schemeClr val="bg1"/>
                </a:solidFill>
                <a:latin typeface="+mn-lt"/>
              </a:rPr>
              <a:t>Charges of the PMPAC</a:t>
            </a:r>
            <a:br>
              <a:rPr lang="en-US" dirty="0">
                <a:solidFill>
                  <a:schemeClr val="bg1"/>
                </a:solidFill>
              </a:rPr>
            </a:br>
            <a:r>
              <a:rPr lang="en-US" u="sng" dirty="0">
                <a:solidFill>
                  <a:schemeClr val="bg1"/>
                </a:solidFill>
                <a:hlinkClick r:id="rId2"/>
              </a:rPr>
              <a:t>720 ILCS 570/320 - Illinois General Assembly</a:t>
            </a:r>
            <a:br>
              <a:rPr lang="en-US" dirty="0">
                <a:solidFill>
                  <a:schemeClr val="bg1"/>
                </a:solidFill>
              </a:rPr>
            </a:br>
            <a:r>
              <a:rPr lang="en-US" dirty="0">
                <a:solidFill>
                  <a:schemeClr val="bg1"/>
                </a:solidFill>
              </a:rPr>
              <a:t> </a:t>
            </a:r>
          </a:p>
        </p:txBody>
      </p:sp>
      <p:sp>
        <p:nvSpPr>
          <p:cNvPr id="37" name="Rectangle 36">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401" y="0"/>
            <a:ext cx="5654591"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0" name="Content Placeholder 2">
            <a:extLst>
              <a:ext uri="{FF2B5EF4-FFF2-40B4-BE49-F238E27FC236}">
                <a16:creationId xmlns:a16="http://schemas.microsoft.com/office/drawing/2014/main" id="{C1FFD0F3-7BDF-4D74-86AA-419D7BCB94A3}"/>
              </a:ext>
            </a:extLst>
          </p:cNvPr>
          <p:cNvGraphicFramePr/>
          <p:nvPr>
            <p:extLst>
              <p:ext uri="{D42A27DB-BD31-4B8C-83A1-F6EECF244321}">
                <p14:modId xmlns:p14="http://schemas.microsoft.com/office/powerpoint/2010/main" val="2148062650"/>
              </p:ext>
            </p:extLst>
          </p:nvPr>
        </p:nvGraphicFramePr>
        <p:xfrm>
          <a:off x="4079965" y="637762"/>
          <a:ext cx="4204051" cy="5539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8794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AF58E-BD09-4E88-8062-C1701AC524B4}"/>
              </a:ext>
            </a:extLst>
          </p:cNvPr>
          <p:cNvSpPr>
            <a:spLocks noGrp="1"/>
          </p:cNvSpPr>
          <p:nvPr>
            <p:ph type="title"/>
          </p:nvPr>
        </p:nvSpPr>
        <p:spPr>
          <a:xfrm>
            <a:off x="4582123" y="908344"/>
            <a:ext cx="3933226" cy="1538130"/>
          </a:xfrm>
        </p:spPr>
        <p:txBody>
          <a:bodyPr>
            <a:normAutofit/>
          </a:bodyPr>
          <a:lstStyle/>
          <a:p>
            <a:r>
              <a:rPr lang="en-US" dirty="0"/>
              <a:t>Legislative Update</a:t>
            </a:r>
          </a:p>
        </p:txBody>
      </p:sp>
      <p:sp>
        <p:nvSpPr>
          <p:cNvPr id="23"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49688" y="1685652"/>
            <a:ext cx="2456259"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18" name="Graphic 17" descr="Scales of Justice">
            <a:extLst>
              <a:ext uri="{FF2B5EF4-FFF2-40B4-BE49-F238E27FC236}">
                <a16:creationId xmlns:a16="http://schemas.microsoft.com/office/drawing/2014/main" id="{EB207C35-BACE-4A2A-98EF-F59A984A22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0129" y="2199225"/>
            <a:ext cx="2450957" cy="2450957"/>
          </a:xfrm>
          <a:prstGeom prst="rect">
            <a:avLst/>
          </a:prstGeom>
        </p:spPr>
      </p:pic>
      <p:sp>
        <p:nvSpPr>
          <p:cNvPr id="3" name="Content Placeholder 2">
            <a:extLst>
              <a:ext uri="{FF2B5EF4-FFF2-40B4-BE49-F238E27FC236}">
                <a16:creationId xmlns:a16="http://schemas.microsoft.com/office/drawing/2014/main" id="{71614025-0E31-4C3A-86EA-1CEA077F9FF1}"/>
              </a:ext>
            </a:extLst>
          </p:cNvPr>
          <p:cNvSpPr>
            <a:spLocks noGrp="1"/>
          </p:cNvSpPr>
          <p:nvPr>
            <p:ph idx="1"/>
          </p:nvPr>
        </p:nvSpPr>
        <p:spPr>
          <a:xfrm>
            <a:off x="4433368" y="2706865"/>
            <a:ext cx="4037739" cy="3470097"/>
          </a:xfrm>
        </p:spPr>
        <p:txBody>
          <a:bodyPr>
            <a:normAutofit/>
          </a:bodyPr>
          <a:lstStyle/>
          <a:p>
            <a:r>
              <a:rPr lang="en-US" dirty="0"/>
              <a:t>Rules</a:t>
            </a:r>
          </a:p>
          <a:p>
            <a:r>
              <a:rPr lang="en-US" dirty="0"/>
              <a:t>Pending Legislation</a:t>
            </a:r>
          </a:p>
          <a:p>
            <a:r>
              <a:rPr lang="en-US" dirty="0"/>
              <a:t>Possible Proposals </a:t>
            </a:r>
          </a:p>
          <a:p>
            <a:endParaRPr lang="en-US" dirty="0"/>
          </a:p>
        </p:txBody>
      </p:sp>
    </p:spTree>
    <p:extLst>
      <p:ext uri="{BB962C8B-B14F-4D97-AF65-F5344CB8AC3E}">
        <p14:creationId xmlns:p14="http://schemas.microsoft.com/office/powerpoint/2010/main" val="2206926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03503" y="640263"/>
            <a:ext cx="2463248" cy="5254510"/>
          </a:xfrm>
        </p:spPr>
        <p:txBody>
          <a:bodyPr>
            <a:normAutofit/>
          </a:bodyPr>
          <a:lstStyle/>
          <a:p>
            <a:r>
              <a:rPr lang="en-US" sz="2800" dirty="0"/>
              <a:t>Administrative Rules</a:t>
            </a:r>
          </a:p>
        </p:txBody>
      </p:sp>
      <p:sp>
        <p:nvSpPr>
          <p:cNvPr id="3" name="Content Placeholder 2"/>
          <p:cNvSpPr>
            <a:spLocks noGrp="1"/>
          </p:cNvSpPr>
          <p:nvPr>
            <p:ph idx="1"/>
          </p:nvPr>
        </p:nvSpPr>
        <p:spPr>
          <a:xfrm>
            <a:off x="4018788" y="640263"/>
            <a:ext cx="4521708" cy="5254510"/>
          </a:xfrm>
        </p:spPr>
        <p:txBody>
          <a:bodyPr anchor="ctr">
            <a:normAutofit/>
          </a:bodyPr>
          <a:lstStyle/>
          <a:p>
            <a:pPr marL="0" indent="0">
              <a:buNone/>
            </a:pPr>
            <a:r>
              <a:rPr lang="en-US" sz="3200" b="1" dirty="0">
                <a:solidFill>
                  <a:schemeClr val="bg1"/>
                </a:solidFill>
              </a:rPr>
              <a:t>77 Ill. Adm. Code 2080</a:t>
            </a:r>
          </a:p>
          <a:p>
            <a:pPr marL="0" indent="0">
              <a:buNone/>
            </a:pPr>
            <a:endParaRPr lang="en-US" sz="1900" b="1" dirty="0">
              <a:solidFill>
                <a:schemeClr val="bg1"/>
              </a:solidFill>
            </a:endParaRPr>
          </a:p>
          <a:p>
            <a:pPr marL="0" indent="0">
              <a:buNone/>
            </a:pPr>
            <a:r>
              <a:rPr lang="en-US" sz="1900" dirty="0">
                <a:solidFill>
                  <a:schemeClr val="bg1"/>
                </a:solidFill>
              </a:rPr>
              <a:t>First Posting Complete</a:t>
            </a:r>
          </a:p>
          <a:p>
            <a:r>
              <a:rPr lang="en-US" sz="1900" b="1" dirty="0">
                <a:solidFill>
                  <a:schemeClr val="bg1"/>
                </a:solidFill>
              </a:rPr>
              <a:t>Section 2080.207  EHR Integration with the PMP</a:t>
            </a:r>
          </a:p>
          <a:p>
            <a:r>
              <a:rPr lang="en-US" sz="1900" b="1" dirty="0">
                <a:solidFill>
                  <a:schemeClr val="bg1"/>
                </a:solidFill>
              </a:rPr>
              <a:t>Section 2080.208  Pharmacy Management Systems Integration with the PMP </a:t>
            </a:r>
          </a:p>
          <a:p>
            <a:endParaRPr lang="en-US" sz="1900" b="1" dirty="0">
              <a:solidFill>
                <a:schemeClr val="bg1"/>
              </a:solidFill>
            </a:endParaRPr>
          </a:p>
          <a:p>
            <a:pPr marL="0" indent="0">
              <a:buNone/>
            </a:pPr>
            <a:r>
              <a:rPr lang="en-US" sz="1900" dirty="0">
                <a:solidFill>
                  <a:schemeClr val="bg1"/>
                </a:solidFill>
              </a:rPr>
              <a:t>For Review</a:t>
            </a:r>
          </a:p>
          <a:p>
            <a:r>
              <a:rPr lang="en-US" sz="1900" b="1" dirty="0">
                <a:solidFill>
                  <a:schemeClr val="bg1"/>
                </a:solidFill>
              </a:rPr>
              <a:t>Section 2080.205  Accessing the PMP</a:t>
            </a:r>
          </a:p>
          <a:p>
            <a:pPr lvl="1"/>
            <a:r>
              <a:rPr lang="en-US" sz="1900" dirty="0">
                <a:solidFill>
                  <a:schemeClr val="bg1"/>
                </a:solidFill>
              </a:rPr>
              <a:t>Designee Access</a:t>
            </a:r>
          </a:p>
          <a:p>
            <a:pPr marL="0" indent="0">
              <a:buNone/>
            </a:pPr>
            <a:endParaRPr lang="en-US" sz="1900" dirty="0">
              <a:solidFill>
                <a:schemeClr val="bg1"/>
              </a:solidFill>
            </a:endParaRPr>
          </a:p>
          <a:p>
            <a:pPr marL="342900" lvl="1" indent="0">
              <a:buNone/>
            </a:pPr>
            <a:endParaRPr lang="en-US" sz="1900" dirty="0">
              <a:solidFill>
                <a:schemeClr val="bg1"/>
              </a:solidFill>
            </a:endParaRPr>
          </a:p>
        </p:txBody>
      </p:sp>
      <p:sp>
        <p:nvSpPr>
          <p:cNvPr id="4" name="Slide Number Placeholder 3"/>
          <p:cNvSpPr>
            <a:spLocks noGrp="1"/>
          </p:cNvSpPr>
          <p:nvPr>
            <p:ph type="sldNum" sz="quarter" idx="12"/>
          </p:nvPr>
        </p:nvSpPr>
        <p:spPr>
          <a:xfrm>
            <a:off x="6483096" y="6356350"/>
            <a:ext cx="2057400" cy="365125"/>
          </a:xfrm>
        </p:spPr>
        <p:txBody>
          <a:bodyPr>
            <a:normAutofit/>
          </a:bodyPr>
          <a:lstStyle/>
          <a:p>
            <a:pPr>
              <a:spcAft>
                <a:spcPts val="600"/>
              </a:spcAft>
            </a:pPr>
            <a:fld id="{DC1F08D4-64FA-450B-9855-6643C18EAD73}" type="slidenum">
              <a:rPr lang="en-US" sz="1000">
                <a:solidFill>
                  <a:schemeClr val="bg1">
                    <a:alpha val="80000"/>
                  </a:schemeClr>
                </a:solidFill>
              </a:rPr>
              <a:pPr>
                <a:spcAft>
                  <a:spcPts val="600"/>
                </a:spcAft>
              </a:pPr>
              <a:t>12</a:t>
            </a:fld>
            <a:endParaRPr lang="en-US" sz="1000" dirty="0">
              <a:solidFill>
                <a:schemeClr val="bg1">
                  <a:alpha val="80000"/>
                </a:schemeClr>
              </a:solidFill>
            </a:endParaRPr>
          </a:p>
        </p:txBody>
      </p:sp>
    </p:spTree>
    <p:extLst>
      <p:ext uri="{BB962C8B-B14F-4D97-AF65-F5344CB8AC3E}">
        <p14:creationId xmlns:p14="http://schemas.microsoft.com/office/powerpoint/2010/main" val="246722900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A3C47C2-33A2-44B2-BEAB-FEB679075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324"/>
            <a:ext cx="9144000" cy="68613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3">
            <a:extLst>
              <a:ext uri="{FF2B5EF4-FFF2-40B4-BE49-F238E27FC236}">
                <a16:creationId xmlns:a16="http://schemas.microsoft.com/office/drawing/2014/main" id="{AD182BA8-54AD-4D9F-8264-B0FA8BB47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935193" y="-479"/>
            <a:ext cx="7101526"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Freeform 16">
            <a:extLst>
              <a:ext uri="{FF2B5EF4-FFF2-40B4-BE49-F238E27FC236}">
                <a16:creationId xmlns:a16="http://schemas.microsoft.com/office/drawing/2014/main" id="{4ED83379-0499-45E1-AB78-6AA230F96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9"/>
            <a:ext cx="6993732"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5F45D17-75C4-4AA0-AA24-C00321734978}"/>
              </a:ext>
            </a:extLst>
          </p:cNvPr>
          <p:cNvSpPr>
            <a:spLocks noGrp="1"/>
          </p:cNvSpPr>
          <p:nvPr>
            <p:ph type="ctrTitle"/>
          </p:nvPr>
        </p:nvSpPr>
        <p:spPr>
          <a:xfrm>
            <a:off x="603504" y="962246"/>
            <a:ext cx="4828275" cy="2611967"/>
          </a:xfrm>
        </p:spPr>
        <p:txBody>
          <a:bodyPr anchor="b">
            <a:normAutofit/>
          </a:bodyPr>
          <a:lstStyle/>
          <a:p>
            <a:pPr algn="l"/>
            <a:r>
              <a:rPr lang="en-US" sz="3600" dirty="0">
                <a:latin typeface="+mn-lt"/>
              </a:rPr>
              <a:t>SAMHSA revisions to Part 2 Regulations for the Confidentiality of SUD Patient Records</a:t>
            </a:r>
            <a:br>
              <a:rPr lang="en-US" sz="3600" dirty="0"/>
            </a:br>
            <a:endParaRPr lang="en-US" sz="3600" dirty="0"/>
          </a:p>
        </p:txBody>
      </p:sp>
      <p:sp>
        <p:nvSpPr>
          <p:cNvPr id="3" name="Subtitle 2">
            <a:extLst>
              <a:ext uri="{FF2B5EF4-FFF2-40B4-BE49-F238E27FC236}">
                <a16:creationId xmlns:a16="http://schemas.microsoft.com/office/drawing/2014/main" id="{5A2AF2EB-7562-48D3-A214-4883AD7282E2}"/>
              </a:ext>
            </a:extLst>
          </p:cNvPr>
          <p:cNvSpPr>
            <a:spLocks noGrp="1"/>
          </p:cNvSpPr>
          <p:nvPr>
            <p:ph type="subTitle" idx="1"/>
          </p:nvPr>
        </p:nvSpPr>
        <p:spPr>
          <a:xfrm>
            <a:off x="603504" y="3719618"/>
            <a:ext cx="3125532" cy="1155525"/>
          </a:xfrm>
        </p:spPr>
        <p:txBody>
          <a:bodyPr anchor="t">
            <a:normAutofit/>
          </a:bodyPr>
          <a:lstStyle/>
          <a:p>
            <a:pPr algn="l"/>
            <a:r>
              <a:rPr lang="en-US" sz="1700" dirty="0"/>
              <a:t>Confidentiality of Substance Use Disorder Patient Records regulations located at 42 C.F.R. Part 2</a:t>
            </a:r>
          </a:p>
        </p:txBody>
      </p:sp>
    </p:spTree>
    <p:extLst>
      <p:ext uri="{BB962C8B-B14F-4D97-AF65-F5344CB8AC3E}">
        <p14:creationId xmlns:p14="http://schemas.microsoft.com/office/powerpoint/2010/main" val="42727120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285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767261"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4693"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02C673A-A56D-4B59-AEAE-531803112769}"/>
              </a:ext>
            </a:extLst>
          </p:cNvPr>
          <p:cNvSpPr>
            <a:spLocks noGrp="1"/>
          </p:cNvSpPr>
          <p:nvPr>
            <p:ph type="title"/>
          </p:nvPr>
        </p:nvSpPr>
        <p:spPr>
          <a:xfrm>
            <a:off x="630936" y="704850"/>
            <a:ext cx="2839212" cy="2978150"/>
          </a:xfrm>
        </p:spPr>
        <p:txBody>
          <a:bodyPr anchor="b">
            <a:normAutofit/>
          </a:bodyPr>
          <a:lstStyle/>
          <a:p>
            <a:r>
              <a:rPr lang="en-US" dirty="0"/>
              <a:t>Revisions Related to PDMPs</a:t>
            </a:r>
          </a:p>
        </p:txBody>
      </p:sp>
      <p:sp>
        <p:nvSpPr>
          <p:cNvPr id="3" name="Content Placeholder 2">
            <a:extLst>
              <a:ext uri="{FF2B5EF4-FFF2-40B4-BE49-F238E27FC236}">
                <a16:creationId xmlns:a16="http://schemas.microsoft.com/office/drawing/2014/main" id="{248B55C3-4393-41E9-889E-BBBC5EA68692}"/>
              </a:ext>
            </a:extLst>
          </p:cNvPr>
          <p:cNvSpPr>
            <a:spLocks noGrp="1"/>
          </p:cNvSpPr>
          <p:nvPr>
            <p:ph idx="1"/>
          </p:nvPr>
        </p:nvSpPr>
        <p:spPr>
          <a:xfrm>
            <a:off x="4529137" y="704850"/>
            <a:ext cx="3986213" cy="5251450"/>
          </a:xfrm>
        </p:spPr>
        <p:txBody>
          <a:bodyPr anchor="ctr">
            <a:normAutofit/>
          </a:bodyPr>
          <a:lstStyle/>
          <a:p>
            <a:r>
              <a:rPr lang="en-US" sz="1800" u="sng" dirty="0">
                <a:solidFill>
                  <a:schemeClr val="bg1"/>
                </a:solidFill>
              </a:rPr>
              <a:t>Disclosure to Central Registries and PDMPs</a:t>
            </a:r>
            <a:r>
              <a:rPr lang="en-US" sz="1800" dirty="0">
                <a:solidFill>
                  <a:schemeClr val="bg1"/>
                </a:solidFill>
              </a:rPr>
              <a:t>: The final rule amends the disclosure requirements to </a:t>
            </a:r>
          </a:p>
          <a:p>
            <a:r>
              <a:rPr lang="en-US" sz="1800" dirty="0">
                <a:solidFill>
                  <a:schemeClr val="bg1"/>
                </a:solidFill>
              </a:rPr>
              <a:t>(A) allow non-opioid treatment providers to access central registries, in order to determine whether a patient is already receiving opioid treatment; and </a:t>
            </a:r>
          </a:p>
          <a:p>
            <a:r>
              <a:rPr lang="en-US" sz="1800" dirty="0">
                <a:solidFill>
                  <a:schemeClr val="bg1"/>
                </a:solidFill>
              </a:rPr>
              <a:t>(B) allow opioid treatment providers to disclose dispensing and prescribing data, as required by applicable state laws, to prescription drug monitoring programs (PDMPs), subject to patient consent.</a:t>
            </a:r>
          </a:p>
          <a:p>
            <a:pPr marL="0" indent="0">
              <a:buNone/>
            </a:pPr>
            <a:endParaRPr lang="en-US" sz="1800" dirty="0">
              <a:solidFill>
                <a:schemeClr val="bg1"/>
              </a:solidFill>
            </a:endParaRPr>
          </a:p>
        </p:txBody>
      </p:sp>
    </p:spTree>
    <p:extLst>
      <p:ext uri="{BB962C8B-B14F-4D97-AF65-F5344CB8AC3E}">
        <p14:creationId xmlns:p14="http://schemas.microsoft.com/office/powerpoint/2010/main" val="126964034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582930" y="731519"/>
            <a:ext cx="2133893" cy="3237579"/>
          </a:xfrm>
        </p:spPr>
        <p:txBody>
          <a:bodyPr>
            <a:normAutofit/>
          </a:bodyPr>
          <a:lstStyle/>
          <a:p>
            <a:r>
              <a:rPr lang="en-US" dirty="0">
                <a:solidFill>
                  <a:srgbClr val="FFFFFF"/>
                </a:solidFill>
                <a:latin typeface="+mn-lt"/>
              </a:rPr>
              <a:t>HB3448 HB0158 HB601 SB1842</a:t>
            </a:r>
          </a:p>
        </p:txBody>
      </p:sp>
      <p:sp>
        <p:nvSpPr>
          <p:cNvPr id="35" name="Rectangle 34">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7" name="Rectangle 3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284781" y="686862"/>
            <a:ext cx="5278194" cy="5475129"/>
          </a:xfrm>
        </p:spPr>
        <p:txBody>
          <a:bodyPr anchor="ctr">
            <a:normAutofit/>
          </a:bodyPr>
          <a:lstStyle/>
          <a:p>
            <a:pPr marL="0" indent="0">
              <a:buNone/>
            </a:pPr>
            <a:r>
              <a:rPr lang="en-US" dirty="0"/>
              <a:t>Amends the Illinois Controlled Substances Act </a:t>
            </a:r>
          </a:p>
          <a:p>
            <a:pPr marL="0" indent="0">
              <a:buNone/>
            </a:pPr>
            <a:endParaRPr lang="en-US" dirty="0"/>
          </a:p>
          <a:p>
            <a:pPr lvl="1"/>
            <a:r>
              <a:rPr lang="en-US" sz="2100" dirty="0"/>
              <a:t>Provides that opioid treatment programs (OTP’s) shall document an attempt to obtain patient consent</a:t>
            </a:r>
          </a:p>
          <a:p>
            <a:pPr marL="342900" lvl="1" indent="0">
              <a:buNone/>
            </a:pPr>
            <a:endParaRPr lang="en-US" sz="2100" dirty="0"/>
          </a:p>
          <a:p>
            <a:pPr lvl="1"/>
            <a:r>
              <a:rPr lang="en-US" sz="2100" dirty="0"/>
              <a:t>OTP shall not transmit information without patient consent</a:t>
            </a:r>
          </a:p>
          <a:p>
            <a:pPr marL="342900" lvl="1" indent="0">
              <a:buNone/>
            </a:pPr>
            <a:endParaRPr lang="en-US" sz="2100" dirty="0"/>
          </a:p>
          <a:p>
            <a:pPr lvl="1"/>
            <a:r>
              <a:rPr lang="en-US" sz="2100" dirty="0"/>
              <a:t>Reports may not be utilized for law enforcement purposes</a:t>
            </a:r>
          </a:p>
          <a:p>
            <a:pPr lvl="1"/>
            <a:endParaRPr lang="en-US" sz="2100" dirty="0"/>
          </a:p>
          <a:p>
            <a:pPr lvl="1"/>
            <a:r>
              <a:rPr lang="en-US" sz="2100" dirty="0"/>
              <a:t>Provides that treatment of a patient may NOT be conditioned upon their consent to reporting</a:t>
            </a:r>
          </a:p>
        </p:txBody>
      </p:sp>
    </p:spTree>
    <p:extLst>
      <p:ext uri="{BB962C8B-B14F-4D97-AF65-F5344CB8AC3E}">
        <p14:creationId xmlns:p14="http://schemas.microsoft.com/office/powerpoint/2010/main" val="366621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1"/>
            <a:ext cx="8657042" cy="196596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50938F-0DF2-477F-999D-BD777B56FA0F}"/>
              </a:ext>
            </a:extLst>
          </p:cNvPr>
          <p:cNvSpPr>
            <a:spLocks noGrp="1"/>
          </p:cNvSpPr>
          <p:nvPr>
            <p:ph type="title"/>
          </p:nvPr>
        </p:nvSpPr>
        <p:spPr>
          <a:xfrm>
            <a:off x="568087" y="521208"/>
            <a:ext cx="8065828" cy="1627632"/>
          </a:xfrm>
        </p:spPr>
        <p:txBody>
          <a:bodyPr>
            <a:normAutofit/>
          </a:bodyPr>
          <a:lstStyle/>
          <a:p>
            <a:r>
              <a:rPr lang="en-US" sz="4200" dirty="0">
                <a:solidFill>
                  <a:srgbClr val="FFFFFF"/>
                </a:solidFill>
              </a:rPr>
              <a:t>Implementation Plan</a:t>
            </a:r>
          </a:p>
        </p:txBody>
      </p:sp>
      <p:sp>
        <p:nvSpPr>
          <p:cNvPr id="32" name="Rectangle 3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2447552"/>
            <a:ext cx="8657041" cy="408871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3DD7AFE-7EF2-45C4-8437-5D57863BDFC6}"/>
              </a:ext>
            </a:extLst>
          </p:cNvPr>
          <p:cNvSpPr>
            <a:spLocks noGrp="1"/>
          </p:cNvSpPr>
          <p:nvPr>
            <p:ph idx="1"/>
          </p:nvPr>
        </p:nvSpPr>
        <p:spPr>
          <a:xfrm>
            <a:off x="568088" y="2776737"/>
            <a:ext cx="8065827" cy="3429234"/>
          </a:xfrm>
        </p:spPr>
        <p:txBody>
          <a:bodyPr anchor="ctr">
            <a:normAutofit/>
          </a:bodyPr>
          <a:lstStyle/>
          <a:p>
            <a:r>
              <a:rPr lang="en-US" sz="2600" dirty="0">
                <a:solidFill>
                  <a:srgbClr val="FFFFFF"/>
                </a:solidFill>
              </a:rPr>
              <a:t>OTP currently report methadone administration to DHS</a:t>
            </a:r>
          </a:p>
          <a:p>
            <a:r>
              <a:rPr lang="en-US" sz="2600" dirty="0">
                <a:solidFill>
                  <a:srgbClr val="FFFFFF"/>
                </a:solidFill>
              </a:rPr>
              <a:t>OTP programs will add a patient consent attribute/column to the data</a:t>
            </a:r>
          </a:p>
          <a:p>
            <a:r>
              <a:rPr lang="en-US" sz="2600" dirty="0">
                <a:solidFill>
                  <a:srgbClr val="FFFFFF"/>
                </a:solidFill>
              </a:rPr>
              <a:t>PMP will work with DHS to develop a method to import that data</a:t>
            </a:r>
          </a:p>
          <a:p>
            <a:r>
              <a:rPr lang="en-US" sz="2600" dirty="0">
                <a:solidFill>
                  <a:srgbClr val="FFFFFF"/>
                </a:solidFill>
              </a:rPr>
              <a:t>PMP will then display the relevant data </a:t>
            </a:r>
          </a:p>
        </p:txBody>
      </p:sp>
    </p:spTree>
    <p:extLst>
      <p:ext uri="{BB962C8B-B14F-4D97-AF65-F5344CB8AC3E}">
        <p14:creationId xmlns:p14="http://schemas.microsoft.com/office/powerpoint/2010/main" val="3428678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9141618"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9144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3ECDEAD3-FF33-48E7-B5B8-904A1085E4A5}"/>
              </a:ext>
            </a:extLst>
          </p:cNvPr>
          <p:cNvSpPr>
            <a:spLocks noGrp="1"/>
          </p:cNvSpPr>
          <p:nvPr>
            <p:ph type="title"/>
          </p:nvPr>
        </p:nvSpPr>
        <p:spPr>
          <a:xfrm>
            <a:off x="394554" y="489439"/>
            <a:ext cx="8354891" cy="930447"/>
          </a:xfrm>
        </p:spPr>
        <p:txBody>
          <a:bodyPr vert="horz" lIns="91440" tIns="45720" rIns="91440" bIns="45720" rtlCol="0" anchor="b">
            <a:normAutofit/>
          </a:bodyPr>
          <a:lstStyle/>
          <a:p>
            <a:pPr algn="ctr" defTabSz="914400"/>
            <a:r>
              <a:rPr lang="en-US" sz="4700" kern="1200" dirty="0">
                <a:solidFill>
                  <a:schemeClr val="bg1"/>
                </a:solidFill>
                <a:latin typeface="+mj-lt"/>
                <a:ea typeface="+mj-ea"/>
                <a:cs typeface="+mj-cs"/>
              </a:rPr>
              <a:t>OTP Methadone Administrations</a:t>
            </a:r>
          </a:p>
        </p:txBody>
      </p:sp>
      <p:cxnSp>
        <p:nvCxnSpPr>
          <p:cNvPr id="14" name="Straight Connector 13">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3300" y="1479733"/>
            <a:ext cx="20574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9141618"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19CEE60-9670-45FC-B7D7-1F70547EC8AE}"/>
              </a:ext>
            </a:extLst>
          </p:cNvPr>
          <p:cNvPicPr>
            <a:picLocks noChangeAspect="1"/>
          </p:cNvPicPr>
          <p:nvPr/>
        </p:nvPicPr>
        <p:blipFill>
          <a:blip r:embed="rId2"/>
          <a:stretch>
            <a:fillRect/>
          </a:stretch>
        </p:blipFill>
        <p:spPr>
          <a:xfrm>
            <a:off x="240030" y="2507827"/>
            <a:ext cx="8622615" cy="3837064"/>
          </a:xfrm>
          <a:prstGeom prst="rect">
            <a:avLst/>
          </a:prstGeom>
        </p:spPr>
      </p:pic>
    </p:spTree>
    <p:extLst>
      <p:ext uri="{BB962C8B-B14F-4D97-AF65-F5344CB8AC3E}">
        <p14:creationId xmlns:p14="http://schemas.microsoft.com/office/powerpoint/2010/main" val="1721205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8058150" cy="1325563"/>
          </a:xfrm>
        </p:spPr>
        <p:txBody>
          <a:bodyPr>
            <a:normAutofit/>
          </a:bodyPr>
          <a:lstStyle/>
          <a:p>
            <a:r>
              <a:rPr lang="en-US" sz="3600" b="1" dirty="0"/>
              <a:t>X-waiver Update</a:t>
            </a:r>
          </a:p>
        </p:txBody>
      </p:sp>
      <p:sp>
        <p:nvSpPr>
          <p:cNvPr id="3" name="Content Placeholder 2"/>
          <p:cNvSpPr>
            <a:spLocks noGrp="1"/>
          </p:cNvSpPr>
          <p:nvPr>
            <p:ph idx="1"/>
          </p:nvPr>
        </p:nvSpPr>
        <p:spPr>
          <a:xfrm>
            <a:off x="533400" y="1600200"/>
            <a:ext cx="8382000" cy="4576763"/>
          </a:xfrm>
        </p:spPr>
        <p:txBody>
          <a:bodyPr>
            <a:normAutofit/>
          </a:bodyPr>
          <a:lstStyle/>
          <a:p>
            <a:r>
              <a:rPr lang="en-US" sz="2400" dirty="0"/>
              <a:t>Health and Human Services (HHS) announced that it will publish </a:t>
            </a:r>
          </a:p>
          <a:p>
            <a:pPr marL="0" indent="0">
              <a:buNone/>
            </a:pPr>
            <a:r>
              <a:rPr lang="en-US" sz="3200" i="1" dirty="0"/>
              <a:t>Practice Guidelines for the Administration of Buprenorphine for Treating Opioid Use Disorder</a:t>
            </a:r>
          </a:p>
          <a:p>
            <a:pPr marL="0" indent="0">
              <a:buNone/>
            </a:pPr>
            <a:endParaRPr lang="en-US" sz="3200" dirty="0"/>
          </a:p>
          <a:p>
            <a:r>
              <a:rPr lang="en-US" sz="3200" b="1" i="1" dirty="0"/>
              <a:t>Eliminates the X-waiver requirement for DEA-registered physicians</a:t>
            </a:r>
            <a:r>
              <a:rPr lang="en-US" sz="3200" dirty="0"/>
              <a:t> </a:t>
            </a:r>
          </a:p>
          <a:p>
            <a:pPr marL="0" indent="0">
              <a:buNone/>
            </a:pPr>
            <a:endParaRPr lang="en-US" sz="3200" dirty="0"/>
          </a:p>
          <a:p>
            <a:r>
              <a:rPr lang="en-US" sz="3200" dirty="0"/>
              <a:t>Expands access to MAR for people with OUD</a:t>
            </a:r>
            <a:endParaRPr lang="en-US" sz="3200" b="1" dirty="0"/>
          </a:p>
          <a:p>
            <a:endParaRPr lang="en-US" dirty="0"/>
          </a:p>
        </p:txBody>
      </p:sp>
    </p:spTree>
    <p:extLst>
      <p:ext uri="{BB962C8B-B14F-4D97-AF65-F5344CB8AC3E}">
        <p14:creationId xmlns:p14="http://schemas.microsoft.com/office/powerpoint/2010/main" val="4187857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7886700" cy="944563"/>
          </a:xfrm>
        </p:spPr>
        <p:txBody>
          <a:bodyPr>
            <a:normAutofit fontScale="90000"/>
          </a:bodyPr>
          <a:lstStyle/>
          <a:p>
            <a:r>
              <a:rPr lang="en-US" sz="3600" b="1" dirty="0"/>
              <a:t>SAMHSA Clarification Statement</a:t>
            </a:r>
            <a:br>
              <a:rPr lang="en-US" dirty="0"/>
            </a:br>
            <a:endParaRPr lang="en-US" dirty="0"/>
          </a:p>
        </p:txBody>
      </p:sp>
      <p:sp>
        <p:nvSpPr>
          <p:cNvPr id="3" name="Content Placeholder 2"/>
          <p:cNvSpPr>
            <a:spLocks noGrp="1"/>
          </p:cNvSpPr>
          <p:nvPr>
            <p:ph idx="1"/>
          </p:nvPr>
        </p:nvSpPr>
        <p:spPr>
          <a:xfrm>
            <a:off x="381000" y="1447800"/>
            <a:ext cx="8134350" cy="4729163"/>
          </a:xfrm>
        </p:spPr>
        <p:txBody>
          <a:bodyPr/>
          <a:lstStyle/>
          <a:p>
            <a:endParaRPr lang="en-US" dirty="0"/>
          </a:p>
          <a:p>
            <a:r>
              <a:rPr lang="en-US" sz="2800" dirty="0"/>
              <a:t>On January 14, 2021, HHS announced forthcoming </a:t>
            </a:r>
            <a:r>
              <a:rPr lang="en-US" sz="2800" i="1" dirty="0"/>
              <a:t>Practice Guidelines for the Administration of Buprenorphine for Treating Opioid Use Disorder</a:t>
            </a:r>
            <a:r>
              <a:rPr lang="en-US" sz="2800" dirty="0"/>
              <a:t>. Unfortunately, the announcement was made prematurely. Therefore, the Guidelines previously announced cannot be issued at this time. However, HHS and ONDCP are committed to working with interagency partners to examine ways to increase access to buprenorphine, reduce overdose rates and save lives. </a:t>
            </a:r>
          </a:p>
        </p:txBody>
      </p:sp>
    </p:spTree>
    <p:extLst>
      <p:ext uri="{BB962C8B-B14F-4D97-AF65-F5344CB8AC3E}">
        <p14:creationId xmlns:p14="http://schemas.microsoft.com/office/powerpoint/2010/main" val="61114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6402BA-E4F4-1747-B4B7-6739C24BBD5D}"/>
              </a:ext>
            </a:extLst>
          </p:cNvPr>
          <p:cNvSpPr>
            <a:spLocks noGrp="1"/>
          </p:cNvSpPr>
          <p:nvPr>
            <p:ph type="title"/>
          </p:nvPr>
        </p:nvSpPr>
        <p:spPr/>
        <p:txBody>
          <a:bodyPr>
            <a:normAutofit/>
          </a:bodyPr>
          <a:lstStyle/>
          <a:p>
            <a:r>
              <a:rPr lang="en-US" dirty="0"/>
              <a:t>Housekeeping: Connect to Computer</a:t>
            </a:r>
          </a:p>
        </p:txBody>
      </p:sp>
      <p:sp>
        <p:nvSpPr>
          <p:cNvPr id="5" name="Content Placeholder 4">
            <a:extLst>
              <a:ext uri="{FF2B5EF4-FFF2-40B4-BE49-F238E27FC236}">
                <a16:creationId xmlns:a16="http://schemas.microsoft.com/office/drawing/2014/main" id="{25616B5E-56C5-0B4F-AC22-979098122BE6}"/>
              </a:ext>
            </a:extLst>
          </p:cNvPr>
          <p:cNvSpPr>
            <a:spLocks noGrp="1"/>
          </p:cNvSpPr>
          <p:nvPr>
            <p:ph type="body" sz="quarter" idx="4294967295"/>
          </p:nvPr>
        </p:nvSpPr>
        <p:spPr>
          <a:xfrm>
            <a:off x="628650" y="1797898"/>
            <a:ext cx="4629150" cy="3672775"/>
          </a:xfrm>
          <a:prstGeom prst="rect">
            <a:avLst/>
          </a:prstGeom>
        </p:spPr>
        <p:txBody>
          <a:bodyPr>
            <a:noAutofit/>
          </a:bodyPr>
          <a:lstStyle/>
          <a:p>
            <a:r>
              <a:rPr lang="en-US" dirty="0">
                <a:latin typeface="Calibri" panose="020F0502020204030204" pitchFamily="34" charset="0"/>
                <a:cs typeface="Calibri" panose="020F0502020204030204" pitchFamily="34" charset="0"/>
              </a:rPr>
              <a:t>Join using </a:t>
            </a:r>
            <a:r>
              <a:rPr lang="en-US" b="1" dirty="0">
                <a:latin typeface="Calibri" panose="020F0502020204030204" pitchFamily="34" charset="0"/>
                <a:cs typeface="Calibri" panose="020F0502020204030204" pitchFamily="34" charset="0"/>
              </a:rPr>
              <a:t>computer audio </a:t>
            </a:r>
            <a:r>
              <a:rPr lang="en-US" dirty="0">
                <a:latin typeface="Calibri" panose="020F0502020204030204" pitchFamily="34" charset="0"/>
                <a:cs typeface="Calibri" panose="020F0502020204030204" pitchFamily="34" charset="0"/>
              </a:rPr>
              <a:t>and a plug-in headset or computer speakers</a:t>
            </a:r>
          </a:p>
          <a:p>
            <a:pPr lvl="1"/>
            <a:endParaRPr lang="en-US" b="1" dirty="0">
              <a:latin typeface="Calibri" panose="020F0502020204030204" pitchFamily="34" charset="0"/>
              <a:cs typeface="Calibri" panose="020F0502020204030204" pitchFamily="34" charset="0"/>
            </a:endParaRPr>
          </a:p>
          <a:p>
            <a:pPr lvl="1"/>
            <a:endParaRPr lang="en-US" b="1" dirty="0">
              <a:latin typeface="Calibri" panose="020F0502020204030204" pitchFamily="34" charset="0"/>
              <a:cs typeface="Calibri" panose="020F0502020204030204" pitchFamily="34" charset="0"/>
            </a:endParaRPr>
          </a:p>
          <a:p>
            <a:pPr lvl="1"/>
            <a:endParaRPr lang="en-US" b="1" dirty="0">
              <a:latin typeface="Calibri" panose="020F0502020204030204" pitchFamily="34" charset="0"/>
              <a:cs typeface="Calibri" panose="020F0502020204030204" pitchFamily="34" charset="0"/>
            </a:endParaRPr>
          </a:p>
          <a:p>
            <a:pPr lvl="1"/>
            <a:endParaRPr lang="en-US" b="1" dirty="0">
              <a:latin typeface="Calibri" panose="020F0502020204030204" pitchFamily="34" charset="0"/>
              <a:cs typeface="Calibri" panose="020F0502020204030204" pitchFamily="34" charset="0"/>
            </a:endParaRPr>
          </a:p>
          <a:p>
            <a:pPr lvl="1"/>
            <a:endParaRPr lang="en-US" b="1" dirty="0">
              <a:latin typeface="Calibri" panose="020F0502020204030204" pitchFamily="34" charset="0"/>
              <a:cs typeface="Calibri" panose="020F0502020204030204" pitchFamily="34" charset="0"/>
            </a:endParaRPr>
          </a:p>
          <a:p>
            <a:pPr lvl="1"/>
            <a:endParaRPr lang="en-US" b="1"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endParaRPr>
          </a:p>
          <a:p>
            <a:endParaRPr lang="en-US" dirty="0"/>
          </a:p>
        </p:txBody>
      </p:sp>
      <p:sp>
        <p:nvSpPr>
          <p:cNvPr id="6" name="Slide Number Placeholder 3">
            <a:extLst>
              <a:ext uri="{FF2B5EF4-FFF2-40B4-BE49-F238E27FC236}">
                <a16:creationId xmlns:a16="http://schemas.microsoft.com/office/drawing/2014/main" id="{AAF1B0D4-D166-3748-B24E-ED8F36A43DAA}"/>
              </a:ext>
            </a:extLst>
          </p:cNvPr>
          <p:cNvSpPr>
            <a:spLocks noGrp="1"/>
          </p:cNvSpPr>
          <p:nvPr>
            <p:ph type="sldNum" sz="quarter" idx="12"/>
          </p:nvPr>
        </p:nvSpPr>
        <p:spPr/>
        <p:txBody>
          <a:bodyPr/>
          <a:lstStyle/>
          <a:p>
            <a:fld id="{6BDFEF32-6890-4AF3-A4F4-AB34E4DD9F05}" type="slidenum">
              <a:rPr lang="en-US" smtClean="0"/>
              <a:pPr/>
              <a:t>2</a:t>
            </a:fld>
            <a:endParaRPr lang="en-US" dirty="0"/>
          </a:p>
        </p:txBody>
      </p:sp>
      <p:pic>
        <p:nvPicPr>
          <p:cNvPr id="14" name="Picture 13">
            <a:extLst>
              <a:ext uri="{FF2B5EF4-FFF2-40B4-BE49-F238E27FC236}">
                <a16:creationId xmlns:a16="http://schemas.microsoft.com/office/drawing/2014/main" id="{3E9D7C08-602C-46E8-A13F-10476AB46885}"/>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5553" b="5553"/>
          <a:stretch/>
        </p:blipFill>
        <p:spPr>
          <a:xfrm rot="10800000" flipH="1" flipV="1">
            <a:off x="5521569" y="2108652"/>
            <a:ext cx="3200399" cy="2844987"/>
          </a:xfrm>
          <a:prstGeom prst="rect">
            <a:avLst/>
          </a:prstGeom>
          <a:ln w="12700">
            <a:solidFill>
              <a:schemeClr val="accent2"/>
            </a:solidFill>
          </a:ln>
        </p:spPr>
      </p:pic>
      <p:pic>
        <p:nvPicPr>
          <p:cNvPr id="7" name="Picture 6"/>
          <p:cNvPicPr/>
          <p:nvPr/>
        </p:nvPicPr>
        <p:blipFill>
          <a:blip r:embed="rId6"/>
          <a:stretch>
            <a:fillRect/>
          </a:stretch>
        </p:blipFill>
        <p:spPr>
          <a:xfrm>
            <a:off x="2389310" y="3683794"/>
            <a:ext cx="685800" cy="442913"/>
          </a:xfrm>
          <a:prstGeom prst="rect">
            <a:avLst/>
          </a:prstGeom>
        </p:spPr>
      </p:pic>
      <p:pic>
        <p:nvPicPr>
          <p:cNvPr id="8" name="Picture 7"/>
          <p:cNvPicPr/>
          <p:nvPr/>
        </p:nvPicPr>
        <p:blipFill rotWithShape="1">
          <a:blip r:embed="rId7"/>
          <a:srcRect l="701" b="3384"/>
          <a:stretch/>
        </p:blipFill>
        <p:spPr>
          <a:xfrm>
            <a:off x="787941" y="2709344"/>
            <a:ext cx="4134067" cy="2466987"/>
          </a:xfrm>
          <a:prstGeom prst="rect">
            <a:avLst/>
          </a:prstGeom>
        </p:spPr>
      </p:pic>
      <p:sp>
        <p:nvSpPr>
          <p:cNvPr id="2" name="TextBox 1">
            <a:extLst>
              <a:ext uri="{FF2B5EF4-FFF2-40B4-BE49-F238E27FC236}">
                <a16:creationId xmlns:a16="http://schemas.microsoft.com/office/drawing/2014/main" id="{93D6835E-F25A-4A6F-8728-A54762D15800}"/>
              </a:ext>
            </a:extLst>
          </p:cNvPr>
          <p:cNvSpPr txBox="1"/>
          <p:nvPr/>
        </p:nvSpPr>
        <p:spPr>
          <a:xfrm>
            <a:off x="5521569" y="4953639"/>
            <a:ext cx="3200399" cy="196208"/>
          </a:xfrm>
          <a:prstGeom prst="rect">
            <a:avLst/>
          </a:prstGeom>
          <a:noFill/>
        </p:spPr>
        <p:txBody>
          <a:bodyPr wrap="square" rtlCol="0">
            <a:spAutoFit/>
          </a:bodyPr>
          <a:lstStyle/>
          <a:p>
            <a:r>
              <a:rPr lang="en-US" sz="675" dirty="0">
                <a:hlinkClick r:id="rId5" tooltip="https://pa.wikipedia.org/wiki/%E0%A8%B9%E0%A9%88%E0%A9%B1%E0%A8%A1%E0%A8%B8%E0%A9%88%E0%A9%B1%E0%A8%9F_(%E0%A8%86%E0%A8%A1%E0%A9%80%E0%A8%93)"/>
              </a:rPr>
              <a:t>This Photo</a:t>
            </a:r>
            <a:r>
              <a:rPr lang="en-US" sz="675" dirty="0"/>
              <a:t> by Unknown Author is licensed under </a:t>
            </a:r>
            <a:r>
              <a:rPr lang="en-US" sz="675" dirty="0">
                <a:hlinkClick r:id="rId8" tooltip="https://creativecommons.org/licenses/by-sa/3.0/"/>
              </a:rPr>
              <a:t>CC BY-SA</a:t>
            </a:r>
            <a:endParaRPr lang="en-US" sz="675" dirty="0"/>
          </a:p>
        </p:txBody>
      </p:sp>
    </p:spTree>
    <p:custDataLst>
      <p:tags r:id="rId1"/>
    </p:custDataLst>
    <p:extLst>
      <p:ext uri="{BB962C8B-B14F-4D97-AF65-F5344CB8AC3E}">
        <p14:creationId xmlns:p14="http://schemas.microsoft.com/office/powerpoint/2010/main" val="1829223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582930" y="731519"/>
            <a:ext cx="2133893" cy="3237579"/>
          </a:xfrm>
        </p:spPr>
        <p:txBody>
          <a:bodyPr>
            <a:normAutofit/>
          </a:bodyPr>
          <a:lstStyle/>
          <a:p>
            <a:r>
              <a:rPr lang="en-US" dirty="0">
                <a:solidFill>
                  <a:srgbClr val="FFFFFF"/>
                </a:solidFill>
                <a:latin typeface="+mn-lt"/>
              </a:rPr>
              <a:t>HB 3596</a:t>
            </a:r>
          </a:p>
        </p:txBody>
      </p:sp>
      <p:sp>
        <p:nvSpPr>
          <p:cNvPr id="34" name="Rectangle 3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6" name="Rectangle 3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284780" y="686862"/>
            <a:ext cx="5509461" cy="5475129"/>
          </a:xfrm>
        </p:spPr>
        <p:txBody>
          <a:bodyPr anchor="ctr">
            <a:normAutofit/>
          </a:bodyPr>
          <a:lstStyle/>
          <a:p>
            <a:pPr marL="0" indent="0">
              <a:buNone/>
            </a:pPr>
            <a:r>
              <a:rPr lang="en-US" sz="2800" dirty="0"/>
              <a:t>Amends the </a:t>
            </a:r>
          </a:p>
          <a:p>
            <a:pPr marL="0" indent="0">
              <a:buNone/>
            </a:pPr>
            <a:r>
              <a:rPr lang="en-US" sz="2800" b="1" dirty="0"/>
              <a:t>Illinois Controlled Substance Act</a:t>
            </a:r>
          </a:p>
          <a:p>
            <a:pPr marL="0" indent="0">
              <a:buNone/>
            </a:pPr>
            <a:endParaRPr lang="en-US" sz="2800" dirty="0"/>
          </a:p>
          <a:p>
            <a:pPr lvl="1"/>
            <a:r>
              <a:rPr lang="en-US" sz="2800" dirty="0"/>
              <a:t>Mandates electronic prescribing of Controlled Substances</a:t>
            </a:r>
          </a:p>
          <a:p>
            <a:pPr marL="342900" lvl="1" indent="0">
              <a:buNone/>
            </a:pPr>
            <a:endParaRPr lang="en-US" sz="2300" dirty="0"/>
          </a:p>
        </p:txBody>
      </p:sp>
    </p:spTree>
    <p:extLst>
      <p:ext uri="{BB962C8B-B14F-4D97-AF65-F5344CB8AC3E}">
        <p14:creationId xmlns:p14="http://schemas.microsoft.com/office/powerpoint/2010/main" val="693101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0"/>
            <a:ext cx="4562585"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09B5AB-350A-4570-AB70-3F9F53470946}"/>
              </a:ext>
            </a:extLst>
          </p:cNvPr>
          <p:cNvSpPr>
            <a:spLocks noGrp="1"/>
          </p:cNvSpPr>
          <p:nvPr>
            <p:ph type="ctrTitle"/>
          </p:nvPr>
        </p:nvSpPr>
        <p:spPr>
          <a:xfrm>
            <a:off x="866668" y="637762"/>
            <a:ext cx="3213298" cy="5576770"/>
          </a:xfrm>
        </p:spPr>
        <p:txBody>
          <a:bodyPr anchor="ctr">
            <a:normAutofit/>
          </a:bodyPr>
          <a:lstStyle/>
          <a:p>
            <a:pPr algn="l"/>
            <a:r>
              <a:rPr lang="en-US" sz="5700" dirty="0">
                <a:solidFill>
                  <a:schemeClr val="bg1"/>
                </a:solidFill>
              </a:rPr>
              <a:t>FY22 Proposal Ideas</a:t>
            </a:r>
          </a:p>
        </p:txBody>
      </p:sp>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1992"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29D85DC1-594F-4E12-964F-5E8F3A85698A}"/>
              </a:ext>
            </a:extLst>
          </p:cNvPr>
          <p:cNvSpPr>
            <a:spLocks noGrp="1"/>
          </p:cNvSpPr>
          <p:nvPr>
            <p:ph type="subTitle" idx="1"/>
          </p:nvPr>
        </p:nvSpPr>
        <p:spPr>
          <a:xfrm>
            <a:off x="4562592" y="637762"/>
            <a:ext cx="4733808" cy="5860946"/>
          </a:xfrm>
        </p:spPr>
        <p:txBody>
          <a:bodyPr anchor="ctr">
            <a:normAutofit/>
          </a:bodyPr>
          <a:lstStyle/>
          <a:p>
            <a:pPr marL="285750" indent="-285750" algn="l">
              <a:buFont typeface="Arial" panose="020B0604020202020204" pitchFamily="34" charset="0"/>
              <a:buChar char="•"/>
            </a:pPr>
            <a:r>
              <a:rPr lang="en-US" sz="2500" dirty="0"/>
              <a:t>Diagnosis Requirement</a:t>
            </a:r>
          </a:p>
          <a:p>
            <a:pPr marL="285750" indent="-285750" algn="l">
              <a:buFont typeface="Arial" panose="020B0604020202020204" pitchFamily="34" charset="0"/>
              <a:buChar char="•"/>
            </a:pPr>
            <a:r>
              <a:rPr lang="en-US" sz="2500" dirty="0"/>
              <a:t>Real-time or same day reporting </a:t>
            </a:r>
          </a:p>
          <a:p>
            <a:pPr marL="285750" indent="-285750" algn="l">
              <a:buFont typeface="Arial" panose="020B0604020202020204" pitchFamily="34" charset="0"/>
              <a:buChar char="•"/>
            </a:pPr>
            <a:r>
              <a:rPr lang="en-US" sz="2500" dirty="0"/>
              <a:t>CDC Alignment of MPE</a:t>
            </a:r>
          </a:p>
          <a:p>
            <a:pPr marL="285750" indent="-285750" algn="l">
              <a:buFont typeface="Arial" panose="020B0604020202020204" pitchFamily="34" charset="0"/>
              <a:buChar char="•"/>
            </a:pPr>
            <a:r>
              <a:rPr lang="en-US" sz="2500" dirty="0"/>
              <a:t>Hospital Administrator Accounts </a:t>
            </a:r>
          </a:p>
          <a:p>
            <a:pPr marL="285750" indent="-285750" algn="l">
              <a:buFont typeface="Arial" panose="020B0604020202020204" pitchFamily="34" charset="0"/>
              <a:buChar char="•"/>
            </a:pPr>
            <a:r>
              <a:rPr lang="en-US" sz="2500" dirty="0"/>
              <a:t>Public Health Access</a:t>
            </a:r>
          </a:p>
          <a:p>
            <a:pPr marL="285750" indent="-285750" algn="l">
              <a:buFont typeface="Arial" panose="020B0604020202020204" pitchFamily="34" charset="0"/>
              <a:buChar char="•"/>
            </a:pPr>
            <a:r>
              <a:rPr lang="en-US" sz="2500" dirty="0"/>
              <a:t>Pharmacist Mandate</a:t>
            </a:r>
          </a:p>
          <a:p>
            <a:pPr marL="285750" indent="-285750" algn="l">
              <a:buFont typeface="Arial" panose="020B0604020202020204" pitchFamily="34" charset="0"/>
              <a:buChar char="•"/>
            </a:pPr>
            <a:r>
              <a:rPr lang="en-US" sz="2500" dirty="0"/>
              <a:t>All Medications</a:t>
            </a:r>
          </a:p>
          <a:p>
            <a:pPr algn="l"/>
            <a:endParaRPr lang="en-US" sz="2500" dirty="0"/>
          </a:p>
        </p:txBody>
      </p:sp>
    </p:spTree>
    <p:extLst>
      <p:ext uri="{BB962C8B-B14F-4D97-AF65-F5344CB8AC3E}">
        <p14:creationId xmlns:p14="http://schemas.microsoft.com/office/powerpoint/2010/main" val="2336081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79BB9FD0-650A-4C0D-86CC-EA7143BE42A1}"/>
              </a:ext>
            </a:extLst>
          </p:cNvPr>
          <p:cNvSpPr>
            <a:spLocks noGrp="1"/>
          </p:cNvSpPr>
          <p:nvPr>
            <p:ph type="title"/>
          </p:nvPr>
        </p:nvSpPr>
        <p:spPr>
          <a:xfrm>
            <a:off x="409763" y="433545"/>
            <a:ext cx="8354890" cy="930447"/>
          </a:xfrm>
        </p:spPr>
        <p:txBody>
          <a:bodyPr vert="horz" lIns="91440" tIns="45720" rIns="91440" bIns="45720" rtlCol="0" anchor="b">
            <a:normAutofit/>
          </a:bodyPr>
          <a:lstStyle/>
          <a:p>
            <a:pPr algn="ctr" defTabSz="914400"/>
            <a:br>
              <a:rPr lang="en-US" sz="2900" dirty="0">
                <a:solidFill>
                  <a:srgbClr val="FFFFFF"/>
                </a:solidFill>
              </a:rPr>
            </a:br>
            <a:r>
              <a:rPr lang="en-US" sz="2900" dirty="0">
                <a:solidFill>
                  <a:srgbClr val="FFFFFF"/>
                </a:solidFill>
              </a:rPr>
              <a:t>Website Update</a:t>
            </a:r>
          </a:p>
        </p:txBody>
      </p:sp>
      <p:sp>
        <p:nvSpPr>
          <p:cNvPr id="2" name="Content Placeholder 1"/>
          <p:cNvSpPr>
            <a:spLocks noGrp="1"/>
          </p:cNvSpPr>
          <p:nvPr>
            <p:ph idx="1"/>
          </p:nvPr>
        </p:nvSpPr>
        <p:spPr>
          <a:xfrm>
            <a:off x="1158208" y="1645723"/>
            <a:ext cx="6858000" cy="420001"/>
          </a:xfrm>
        </p:spPr>
        <p:txBody>
          <a:bodyPr vert="horz" lIns="91440" tIns="45720" rIns="91440" bIns="45720" rtlCol="0">
            <a:normAutofit/>
          </a:bodyPr>
          <a:lstStyle/>
          <a:p>
            <a:pPr marL="0" indent="0" algn="ctr" defTabSz="914400">
              <a:spcBef>
                <a:spcPts val="1000"/>
              </a:spcBef>
              <a:buNone/>
            </a:pPr>
            <a:r>
              <a:rPr lang="en-US" sz="1700" dirty="0">
                <a:solidFill>
                  <a:srgbClr val="7EECFF"/>
                </a:solidFill>
              </a:rPr>
              <a:t>				</a:t>
            </a: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5" descr="A screenshot of a social media post&#10;&#10;Description automatically generated">
            <a:extLst>
              <a:ext uri="{FF2B5EF4-FFF2-40B4-BE49-F238E27FC236}">
                <a16:creationId xmlns:a16="http://schemas.microsoft.com/office/drawing/2014/main" id="{5D32FD0D-46B5-43BC-9343-43EA56490733}"/>
              </a:ext>
            </a:extLst>
          </p:cNvPr>
          <p:cNvPicPr>
            <a:picLocks noChangeAspect="1"/>
          </p:cNvPicPr>
          <p:nvPr/>
        </p:nvPicPr>
        <p:blipFill>
          <a:blip r:embed="rId3"/>
          <a:stretch>
            <a:fillRect/>
          </a:stretch>
        </p:blipFill>
        <p:spPr>
          <a:xfrm>
            <a:off x="248675" y="2962769"/>
            <a:ext cx="4091938" cy="2925735"/>
          </a:xfrm>
          <a:prstGeom prst="rect">
            <a:avLst/>
          </a:prstGeom>
        </p:spPr>
      </p:pic>
      <p:cxnSp>
        <p:nvCxnSpPr>
          <p:cNvPr id="16" name="Straight Connector 1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9E28980-3B3E-481D-8523-E6248A86AA98}"/>
              </a:ext>
            </a:extLst>
          </p:cNvPr>
          <p:cNvPicPr>
            <a:picLocks noChangeAspect="1"/>
          </p:cNvPicPr>
          <p:nvPr/>
        </p:nvPicPr>
        <p:blipFill>
          <a:blip r:embed="rId4"/>
          <a:stretch>
            <a:fillRect/>
          </a:stretch>
        </p:blipFill>
        <p:spPr>
          <a:xfrm>
            <a:off x="4833804" y="3540755"/>
            <a:ext cx="4091938" cy="1769763"/>
          </a:xfrm>
          <a:prstGeom prst="rect">
            <a:avLst/>
          </a:prstGeom>
        </p:spPr>
      </p:pic>
    </p:spTree>
    <p:extLst>
      <p:ext uri="{BB962C8B-B14F-4D97-AF65-F5344CB8AC3E}">
        <p14:creationId xmlns:p14="http://schemas.microsoft.com/office/powerpoint/2010/main" val="3460928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701714"/>
          </a:xfrm>
        </p:spPr>
        <p:txBody>
          <a:bodyPr>
            <a:normAutofit/>
          </a:bodyPr>
          <a:lstStyle/>
          <a:p>
            <a:r>
              <a:rPr lang="en-US" sz="4400" b="1" dirty="0">
                <a:latin typeface="+mn-lt"/>
              </a:rPr>
              <a:t>Illinois Helpline Referral Link </a:t>
            </a:r>
          </a:p>
        </p:txBody>
      </p:sp>
      <p:sp>
        <p:nvSpPr>
          <p:cNvPr id="3" name="Content Placeholder 2"/>
          <p:cNvSpPr>
            <a:spLocks noGrp="1"/>
          </p:cNvSpPr>
          <p:nvPr>
            <p:ph sz="half" idx="1"/>
          </p:nvPr>
        </p:nvSpPr>
        <p:spPr>
          <a:xfrm>
            <a:off x="628650" y="2133599"/>
            <a:ext cx="3886200" cy="4043363"/>
          </a:xfrm>
        </p:spPr>
        <p:txBody>
          <a:bodyPr/>
          <a:lstStyle/>
          <a:p>
            <a:r>
              <a:rPr lang="en-US" dirty="0"/>
              <a:t>The Helpline is the statewide, public resource for finding substance use treatment and recovery services in Illinois.</a:t>
            </a:r>
          </a:p>
          <a:p>
            <a:pPr marL="0" indent="0">
              <a:buNone/>
            </a:pPr>
            <a:endParaRPr lang="en-US" dirty="0"/>
          </a:p>
          <a:p>
            <a:r>
              <a:rPr lang="en-US" dirty="0"/>
              <a:t>ILPMP has implemented a direct referral link for providers to refer patients to the HELPINE for follow up with patient consent. </a:t>
            </a:r>
          </a:p>
          <a:p>
            <a:endParaRPr lang="en-US" dirty="0"/>
          </a:p>
        </p:txBody>
      </p:sp>
      <p:pic>
        <p:nvPicPr>
          <p:cNvPr id="5" name="Content Placeholder 4"/>
          <p:cNvPicPr>
            <a:picLocks noGrp="1" noChangeAspect="1"/>
          </p:cNvPicPr>
          <p:nvPr>
            <p:ph sz="half" idx="2"/>
          </p:nvPr>
        </p:nvPicPr>
        <p:blipFill>
          <a:blip r:embed="rId2"/>
          <a:stretch>
            <a:fillRect/>
          </a:stretch>
        </p:blipFill>
        <p:spPr>
          <a:xfrm>
            <a:off x="4629150" y="2066840"/>
            <a:ext cx="3886200" cy="3868908"/>
          </a:xfrm>
          <a:prstGeom prst="rect">
            <a:avLst/>
          </a:prstGeom>
        </p:spPr>
      </p:pic>
    </p:spTree>
    <p:extLst>
      <p:ext uri="{BB962C8B-B14F-4D97-AF65-F5344CB8AC3E}">
        <p14:creationId xmlns:p14="http://schemas.microsoft.com/office/powerpoint/2010/main" val="96990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357809" y="1249499"/>
            <a:ext cx="8027836" cy="523003"/>
          </a:xfrm>
        </p:spPr>
        <p:txBody>
          <a:bodyPr anchor="ctr">
            <a:normAutofit fontScale="90000"/>
          </a:bodyPr>
          <a:lstStyle/>
          <a:p>
            <a:r>
              <a:rPr lang="en-US" dirty="0"/>
              <a:t>Illinois Helpline for Opioids and Other Drugs</a:t>
            </a:r>
          </a:p>
        </p:txBody>
      </p:sp>
      <p:pic>
        <p:nvPicPr>
          <p:cNvPr id="6" name="Content Placeholder 5" descr="Graphical user interface, text&#10;&#10;Description automatically generated">
            <a:extLst>
              <a:ext uri="{FF2B5EF4-FFF2-40B4-BE49-F238E27FC236}">
                <a16:creationId xmlns:a16="http://schemas.microsoft.com/office/drawing/2014/main" id="{BD4D3DF3-1F8D-4E82-A543-DD11E810203D}"/>
              </a:ext>
            </a:extLst>
          </p:cNvPr>
          <p:cNvPicPr>
            <a:picLocks noGrp="1" noChangeAspect="1"/>
          </p:cNvPicPr>
          <p:nvPr>
            <p:ph idx="1"/>
          </p:nvPr>
        </p:nvPicPr>
        <p:blipFill>
          <a:blip r:embed="rId2"/>
          <a:stretch>
            <a:fillRect/>
          </a:stretch>
        </p:blipFill>
        <p:spPr>
          <a:xfrm>
            <a:off x="414211" y="2562806"/>
            <a:ext cx="8315578" cy="2978757"/>
          </a:xfrm>
        </p:spPr>
      </p:pic>
      <p:sp>
        <p:nvSpPr>
          <p:cNvPr id="8" name="Rectangle 7">
            <a:extLst>
              <a:ext uri="{FF2B5EF4-FFF2-40B4-BE49-F238E27FC236}">
                <a16:creationId xmlns:a16="http://schemas.microsoft.com/office/drawing/2014/main" id="{789C4BB9-F135-4E78-AA48-462190349894}"/>
              </a:ext>
            </a:extLst>
          </p:cNvPr>
          <p:cNvSpPr/>
          <p:nvPr/>
        </p:nvSpPr>
        <p:spPr>
          <a:xfrm>
            <a:off x="6577717" y="3623764"/>
            <a:ext cx="590385" cy="449320"/>
          </a:xfrm>
          <a:prstGeom prst="rect">
            <a:avLst/>
          </a:prstGeom>
          <a:noFill/>
          <a:ln w="38100">
            <a:solidFill>
              <a:schemeClr val="accent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1" name="Arrow: Left 10">
            <a:extLst>
              <a:ext uri="{FF2B5EF4-FFF2-40B4-BE49-F238E27FC236}">
                <a16:creationId xmlns:a16="http://schemas.microsoft.com/office/drawing/2014/main" id="{897B6E09-29C7-4BD9-86F8-0EB1EDD55B1D}"/>
              </a:ext>
            </a:extLst>
          </p:cNvPr>
          <p:cNvSpPr/>
          <p:nvPr/>
        </p:nvSpPr>
        <p:spPr>
          <a:xfrm>
            <a:off x="7263516" y="3828580"/>
            <a:ext cx="363772" cy="91226"/>
          </a:xfrm>
          <a:prstGeom prst="lef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2" name="Title 1">
            <a:extLst>
              <a:ext uri="{FF2B5EF4-FFF2-40B4-BE49-F238E27FC236}">
                <a16:creationId xmlns:a16="http://schemas.microsoft.com/office/drawing/2014/main" id="{02D4E541-B9EE-4DDB-BDAE-9B72BE0EC7EA}"/>
              </a:ext>
            </a:extLst>
          </p:cNvPr>
          <p:cNvSpPr txBox="1">
            <a:spLocks/>
          </p:cNvSpPr>
          <p:nvPr/>
        </p:nvSpPr>
        <p:spPr>
          <a:xfrm>
            <a:off x="414211" y="1829249"/>
            <a:ext cx="8027836" cy="733557"/>
          </a:xfrm>
          <a:prstGeom prst="rect">
            <a:avLst/>
          </a:prstGeom>
        </p:spPr>
        <p:txBody>
          <a:bodyPr vert="horz" lIns="68580" tIns="34290" rIns="68580" bIns="34290" rtlCol="0" anchor="ctr">
            <a:normAutofit fontScale="62500" lnSpcReduction="20000"/>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fontAlgn="auto">
              <a:spcAft>
                <a:spcPts val="0"/>
              </a:spcAft>
            </a:pPr>
            <a:r>
              <a:rPr sz="1500" dirty="0">
                <a:solidFill>
                  <a:prstClr val="black">
                    <a:lumMod val="85000"/>
                    <a:lumOff val="15000"/>
                  </a:prstClr>
                </a:solidFill>
              </a:rPr>
              <a:t>To find substance use disorder recovery and recovery support services in Illinois, this helpline feature is added to our website.</a:t>
            </a:r>
          </a:p>
          <a:p>
            <a:pPr fontAlgn="auto">
              <a:spcAft>
                <a:spcPts val="0"/>
              </a:spcAft>
            </a:pPr>
            <a:endParaRPr sz="1500" dirty="0">
              <a:solidFill>
                <a:prstClr val="black">
                  <a:lumMod val="85000"/>
                  <a:lumOff val="15000"/>
                </a:prstClr>
              </a:solidFill>
            </a:endParaRPr>
          </a:p>
          <a:p>
            <a:pPr fontAlgn="auto">
              <a:spcAft>
                <a:spcPts val="0"/>
              </a:spcAft>
            </a:pPr>
            <a:r>
              <a:rPr sz="1500" dirty="0">
                <a:solidFill>
                  <a:prstClr val="black">
                    <a:lumMod val="85000"/>
                    <a:lumOff val="15000"/>
                  </a:prstClr>
                </a:solidFill>
              </a:rPr>
              <a:t>PMP has implemented a direct referral system that will allow the prescribers to refer patients directly to the Helpline for assistance in seeking treatment resources.</a:t>
            </a:r>
          </a:p>
          <a:p>
            <a:pPr fontAlgn="auto">
              <a:spcAft>
                <a:spcPts val="0"/>
              </a:spcAft>
            </a:pPr>
            <a:r>
              <a:rPr sz="1500" dirty="0">
                <a:solidFill>
                  <a:prstClr val="black">
                    <a:lumMod val="85000"/>
                    <a:lumOff val="15000"/>
                  </a:prstClr>
                </a:solidFill>
              </a:rPr>
              <a:t> </a:t>
            </a:r>
          </a:p>
        </p:txBody>
      </p:sp>
    </p:spTree>
    <p:extLst>
      <p:ext uri="{BB962C8B-B14F-4D97-AF65-F5344CB8AC3E}">
        <p14:creationId xmlns:p14="http://schemas.microsoft.com/office/powerpoint/2010/main" val="528759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Graphical user interface, text, application, email&#10;&#10;Description automatically generated">
            <a:extLst>
              <a:ext uri="{FF2B5EF4-FFF2-40B4-BE49-F238E27FC236}">
                <a16:creationId xmlns:a16="http://schemas.microsoft.com/office/drawing/2014/main" id="{FFC4612D-CC7D-42B7-9924-CE45E107E947}"/>
              </a:ext>
            </a:extLst>
          </p:cNvPr>
          <p:cNvPicPr>
            <a:picLocks noGrp="1" noChangeAspect="1"/>
          </p:cNvPicPr>
          <p:nvPr>
            <p:ph type="pic" idx="1"/>
          </p:nvPr>
        </p:nvPicPr>
        <p:blipFill rotWithShape="1">
          <a:blip r:embed="rId2"/>
          <a:stretch/>
        </p:blipFill>
        <p:spPr>
          <a:xfrm>
            <a:off x="762000" y="120315"/>
            <a:ext cx="4419599" cy="6646013"/>
          </a:xfrm>
          <a:noFill/>
        </p:spPr>
      </p:pic>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6322587" y="2320903"/>
            <a:ext cx="2358581" cy="1234440"/>
          </a:xfrm>
        </p:spPr>
        <p:txBody>
          <a:bodyPr anchor="b">
            <a:normAutofit fontScale="90000"/>
          </a:bodyPr>
          <a:lstStyle/>
          <a:p>
            <a:r>
              <a:rPr lang="en-US" sz="2250" dirty="0"/>
              <a:t>Illinois Helpline for Opioids and Other Drugs</a:t>
            </a:r>
            <a:br>
              <a:rPr lang="en-US" sz="2250" dirty="0"/>
            </a:br>
            <a:r>
              <a:rPr lang="en-US" sz="2250" dirty="0"/>
              <a:t>- Form</a:t>
            </a:r>
          </a:p>
        </p:txBody>
      </p:sp>
    </p:spTree>
    <p:extLst>
      <p:ext uri="{BB962C8B-B14F-4D97-AF65-F5344CB8AC3E}">
        <p14:creationId xmlns:p14="http://schemas.microsoft.com/office/powerpoint/2010/main" val="673919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1301" y="2213649"/>
            <a:ext cx="4089395" cy="2430702"/>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5758" y="2338578"/>
            <a:ext cx="3840480" cy="2180844"/>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066801" y="2623844"/>
            <a:ext cx="3124200" cy="1223180"/>
          </a:xfrm>
        </p:spPr>
        <p:txBody>
          <a:bodyPr>
            <a:normAutofit/>
          </a:bodyPr>
          <a:lstStyle/>
          <a:p>
            <a:r>
              <a:rPr lang="en-US" sz="3300" dirty="0">
                <a:solidFill>
                  <a:schemeClr val="tx1"/>
                </a:solidFill>
              </a:rPr>
              <a:t>PMP</a:t>
            </a:r>
            <a:br>
              <a:rPr lang="en-US" sz="3300" dirty="0">
                <a:solidFill>
                  <a:schemeClr val="tx1"/>
                </a:solidFill>
              </a:rPr>
            </a:br>
            <a:r>
              <a:rPr lang="en-US" sz="3300" dirty="0">
                <a:solidFill>
                  <a:schemeClr val="tx1"/>
                </a:solidFill>
              </a:rPr>
              <a:t>Dashboard</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4525345" y="2338578"/>
            <a:ext cx="3581306" cy="2096759"/>
          </a:xfrm>
        </p:spPr>
        <p:txBody>
          <a:bodyPr>
            <a:normAutofit fontScale="92500" lnSpcReduction="20000"/>
          </a:bodyPr>
          <a:lstStyle/>
          <a:p>
            <a:pPr>
              <a:spcAft>
                <a:spcPts val="450"/>
              </a:spcAft>
            </a:pPr>
            <a:endParaRPr lang="en-US" dirty="0">
              <a:solidFill>
                <a:schemeClr val="tx1"/>
              </a:solidFill>
            </a:endParaRPr>
          </a:p>
          <a:p>
            <a:pPr>
              <a:spcAft>
                <a:spcPts val="450"/>
              </a:spcAft>
            </a:pPr>
            <a:endParaRPr lang="en-US" dirty="0">
              <a:solidFill>
                <a:schemeClr val="tx1"/>
              </a:solidFill>
              <a:latin typeface="Calibri" panose="020F0502020204030204" pitchFamily="34" charset="0"/>
              <a:cs typeface="Calibri" panose="020F0502020204030204" pitchFamily="34" charset="0"/>
            </a:endParaRPr>
          </a:p>
          <a:p>
            <a:pPr>
              <a:spcAft>
                <a:spcPts val="450"/>
              </a:spcAft>
            </a:pPr>
            <a:r>
              <a:rPr lang="en-US" sz="3200" dirty="0">
                <a:solidFill>
                  <a:schemeClr val="tx1"/>
                </a:solidFill>
                <a:latin typeface="Calibri" panose="020F0502020204030204" pitchFamily="34" charset="0"/>
                <a:cs typeface="Calibri" panose="020F0502020204030204" pitchFamily="34" charset="0"/>
              </a:rPr>
              <a:t>UPDATE</a:t>
            </a:r>
          </a:p>
          <a:p>
            <a:pPr>
              <a:spcAft>
                <a:spcPts val="450"/>
              </a:spcAft>
            </a:pPr>
            <a:r>
              <a:rPr lang="en-US" sz="1800" dirty="0">
                <a:solidFill>
                  <a:schemeClr val="tx1"/>
                </a:solidFill>
                <a:latin typeface="Calibri" panose="020F0502020204030204" pitchFamily="34" charset="0"/>
                <a:cs typeface="Calibri" panose="020F0502020204030204" pitchFamily="34" charset="0"/>
              </a:rPr>
              <a:t>By: </a:t>
            </a:r>
          </a:p>
          <a:p>
            <a:pPr>
              <a:spcAft>
                <a:spcPts val="450"/>
              </a:spcAft>
            </a:pPr>
            <a:r>
              <a:rPr lang="en-US" sz="2400" dirty="0">
                <a:solidFill>
                  <a:schemeClr val="tx1"/>
                </a:solidFill>
                <a:latin typeface="Calibri" panose="020F0502020204030204" pitchFamily="34" charset="0"/>
                <a:cs typeface="Calibri" panose="020F0502020204030204" pitchFamily="34" charset="0"/>
              </a:rPr>
              <a:t> Megshi Thakur</a:t>
            </a:r>
          </a:p>
          <a:p>
            <a:pPr>
              <a:spcAft>
                <a:spcPts val="450"/>
              </a:spcAft>
            </a:pPr>
            <a:r>
              <a:rPr lang="en-US" sz="1900" dirty="0">
                <a:solidFill>
                  <a:schemeClr val="tx1"/>
                </a:solidFill>
                <a:latin typeface="Calibri" panose="020F0502020204030204" pitchFamily="34" charset="0"/>
                <a:cs typeface="Calibri" panose="020F0502020204030204" pitchFamily="34" charset="0"/>
              </a:rPr>
              <a:t> (Clinical Database Associate)</a:t>
            </a:r>
          </a:p>
        </p:txBody>
      </p:sp>
    </p:spTree>
    <p:extLst>
      <p:ext uri="{BB962C8B-B14F-4D97-AF65-F5344CB8AC3E}">
        <p14:creationId xmlns:p14="http://schemas.microsoft.com/office/powerpoint/2010/main" val="3927131041"/>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1301" y="2213649"/>
            <a:ext cx="4089395" cy="2430702"/>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5758" y="2338578"/>
            <a:ext cx="3840480" cy="2180844"/>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4525345" y="2623844"/>
            <a:ext cx="3581306" cy="424156"/>
          </a:xfrm>
        </p:spPr>
        <p:txBody>
          <a:bodyPr>
            <a:normAutofit fontScale="90000"/>
          </a:bodyPr>
          <a:lstStyle/>
          <a:p>
            <a:r>
              <a:rPr lang="en-US" sz="3300" dirty="0">
                <a:solidFill>
                  <a:schemeClr val="tx1"/>
                </a:solidFill>
                <a:latin typeface="Calibri" panose="020F0502020204030204" pitchFamily="34" charset="0"/>
                <a:cs typeface="Calibri" panose="020F0502020204030204" pitchFamily="34" charset="0"/>
              </a:rPr>
              <a:t>update</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4525345" y="3048000"/>
            <a:ext cx="3581306" cy="1387337"/>
          </a:xfrm>
        </p:spPr>
        <p:txBody>
          <a:bodyPr>
            <a:normAutofit/>
          </a:bodyPr>
          <a:lstStyle/>
          <a:p>
            <a:pPr>
              <a:spcAft>
                <a:spcPts val="450"/>
              </a:spcAft>
            </a:pPr>
            <a:r>
              <a:rPr lang="en-US" sz="1800" dirty="0">
                <a:solidFill>
                  <a:schemeClr val="tx1"/>
                </a:solidFill>
              </a:rPr>
              <a:t>By: </a:t>
            </a:r>
          </a:p>
          <a:p>
            <a:pPr>
              <a:spcAft>
                <a:spcPts val="450"/>
              </a:spcAft>
            </a:pPr>
            <a:r>
              <a:rPr lang="en-US" sz="2400" dirty="0">
                <a:solidFill>
                  <a:schemeClr val="tx1"/>
                </a:solidFill>
              </a:rPr>
              <a:t>Jen Erickson</a:t>
            </a:r>
          </a:p>
          <a:p>
            <a:pPr>
              <a:spcAft>
                <a:spcPts val="450"/>
              </a:spcAft>
            </a:pPr>
            <a:r>
              <a:rPr lang="en-US" sz="1800" dirty="0">
                <a:solidFill>
                  <a:schemeClr val="tx1"/>
                </a:solidFill>
              </a:rPr>
              <a:t> (PMPnow Project Director)</a:t>
            </a:r>
          </a:p>
        </p:txBody>
      </p:sp>
      <p:pic>
        <p:nvPicPr>
          <p:cNvPr id="4" name="Picture 3"/>
          <p:cNvPicPr>
            <a:picLocks noChangeAspect="1"/>
          </p:cNvPicPr>
          <p:nvPr/>
        </p:nvPicPr>
        <p:blipFill>
          <a:blip r:embed="rId2"/>
          <a:stretch>
            <a:fillRect/>
          </a:stretch>
        </p:blipFill>
        <p:spPr>
          <a:xfrm>
            <a:off x="1341486" y="2258121"/>
            <a:ext cx="2865021" cy="2386230"/>
          </a:xfrm>
          <a:prstGeom prst="rect">
            <a:avLst/>
          </a:prstGeom>
        </p:spPr>
      </p:pic>
    </p:spTree>
    <p:extLst>
      <p:ext uri="{BB962C8B-B14F-4D97-AF65-F5344CB8AC3E}">
        <p14:creationId xmlns:p14="http://schemas.microsoft.com/office/powerpoint/2010/main" val="2754426705"/>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60BED3-2D80-4968-9B68-38A0D48BE95C}"/>
              </a:ext>
            </a:extLst>
          </p:cNvPr>
          <p:cNvSpPr/>
          <p:nvPr/>
        </p:nvSpPr>
        <p:spPr>
          <a:xfrm>
            <a:off x="357759" y="1217295"/>
            <a:ext cx="4093591" cy="1431161"/>
          </a:xfrm>
          <a:prstGeom prst="rect">
            <a:avLst/>
          </a:prstGeom>
        </p:spPr>
        <p:txBody>
          <a:bodyPr wrap="square">
            <a:spAutoFit/>
          </a:bodyPr>
          <a:lstStyle/>
          <a:p>
            <a:pPr algn="ctr" defTabSz="685800" eaLnBrk="1" fontAlgn="auto" hangingPunct="1">
              <a:spcBef>
                <a:spcPts val="0"/>
              </a:spcBef>
              <a:spcAft>
                <a:spcPts val="0"/>
              </a:spcAft>
              <a:defRPr/>
            </a:pPr>
            <a:endPar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685800" eaLnBrk="1" fontAlgn="auto" hangingPunct="1">
              <a:spcBef>
                <a:spcPts val="0"/>
              </a:spcBef>
              <a:spcAft>
                <a:spcPts val="0"/>
              </a:spcAft>
              <a:defRPr/>
            </a:pPr>
            <a:endParaRPr lang="en-US" sz="3000" b="1" dirty="0">
              <a:solidFill>
                <a:srgbClr val="FBC01E"/>
              </a:solidFill>
              <a:latin typeface="Calibri" panose="020F0502020204030204" pitchFamily="34" charset="0"/>
              <a:ea typeface="Calibri" panose="020F0502020204030204" pitchFamily="34" charset="0"/>
              <a:cs typeface="Times New Roman" panose="02020603050405020304" pitchFamily="18" charset="0"/>
            </a:endParaRPr>
          </a:p>
          <a:p>
            <a:pPr algn="ctr" defTabSz="685800" eaLnBrk="1" fontAlgn="auto" hangingPunct="1">
              <a:spcBef>
                <a:spcPts val="0"/>
              </a:spcBef>
              <a:spcAft>
                <a:spcPts val="0"/>
              </a:spcAft>
              <a:defRPr/>
            </a:pPr>
            <a:endParaRPr lang="en-US" sz="3000" b="1" dirty="0">
              <a:solidFill>
                <a:srgbClr val="FBC01E"/>
              </a:solidFill>
              <a:latin typeface="Calibri" panose="020F0502020204030204" pitchFamily="34" charset="0"/>
              <a:ea typeface="Calibri" panose="020F0502020204030204" pitchFamily="34" charset="0"/>
              <a:cs typeface="Times New Roman" panose="02020603050405020304" pitchFamily="18" charset="0"/>
            </a:endParaRPr>
          </a:p>
          <a:p>
            <a:pPr algn="ctr" defTabSz="685800" eaLnBrk="1" fontAlgn="auto" hangingPunct="1">
              <a:spcBef>
                <a:spcPts val="0"/>
              </a:spcBef>
              <a:spcAft>
                <a:spcPts val="0"/>
              </a:spcAft>
              <a:defRPr/>
            </a:pPr>
            <a:r>
              <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en-US" sz="1350" spc="-1" dirty="0">
              <a:solidFill>
                <a:srgbClr val="000000"/>
              </a:solidFill>
              <a:uFill>
                <a:solidFill>
                  <a:srgbClr val="FFFFFF"/>
                </a:solidFill>
              </a:uFill>
              <a:latin typeface="Arial"/>
            </a:endParaRPr>
          </a:p>
        </p:txBody>
      </p:sp>
      <p:pic>
        <p:nvPicPr>
          <p:cNvPr id="18" name="Picture 17">
            <a:extLst>
              <a:ext uri="{FF2B5EF4-FFF2-40B4-BE49-F238E27FC236}">
                <a16:creationId xmlns:a16="http://schemas.microsoft.com/office/drawing/2014/main" id="{522C63D5-FCC7-4F81-A2B4-E418403440EE}"/>
              </a:ext>
            </a:extLst>
          </p:cNvPr>
          <p:cNvPicPr>
            <a:picLocks noChangeAspect="1"/>
          </p:cNvPicPr>
          <p:nvPr/>
        </p:nvPicPr>
        <p:blipFill>
          <a:blip r:embed="rId2"/>
          <a:stretch>
            <a:fillRect/>
          </a:stretch>
        </p:blipFill>
        <p:spPr>
          <a:xfrm>
            <a:off x="479574" y="1279488"/>
            <a:ext cx="3849958" cy="2985775"/>
          </a:xfrm>
          <a:prstGeom prst="rect">
            <a:avLst/>
          </a:prstGeom>
        </p:spPr>
      </p:pic>
      <p:sp>
        <p:nvSpPr>
          <p:cNvPr id="19" name="Rectangle 18">
            <a:extLst>
              <a:ext uri="{FF2B5EF4-FFF2-40B4-BE49-F238E27FC236}">
                <a16:creationId xmlns:a16="http://schemas.microsoft.com/office/drawing/2014/main" id="{98958C36-DFFB-440C-BF6A-EA4C4DFE291E}"/>
              </a:ext>
            </a:extLst>
          </p:cNvPr>
          <p:cNvSpPr/>
          <p:nvPr/>
        </p:nvSpPr>
        <p:spPr>
          <a:xfrm>
            <a:off x="652072" y="4241280"/>
            <a:ext cx="3555644" cy="1869743"/>
          </a:xfrm>
          <a:prstGeom prst="rect">
            <a:avLst/>
          </a:prstGeom>
        </p:spPr>
        <p:txBody>
          <a:bodyPr wrap="square" anchor="t">
            <a:spAutoFit/>
          </a:bodyPr>
          <a:lstStyle/>
          <a:p>
            <a:pPr algn="ctr" defTabSz="685800" eaLnBrk="1" fontAlgn="auto" hangingPunct="1">
              <a:spcBef>
                <a:spcPts val="0"/>
              </a:spcBef>
              <a:spcAft>
                <a:spcPts val="0"/>
              </a:spcAft>
              <a:defRPr/>
            </a:pPr>
            <a:r>
              <a:rPr lang="en-US" sz="3000" b="1" spc="-1" dirty="0">
                <a:solidFill>
                  <a:srgbClr val="FBC01E"/>
                </a:solidFill>
                <a:uFill>
                  <a:solidFill>
                    <a:srgbClr val="FFFFFF"/>
                  </a:solidFill>
                </a:uFill>
                <a:latin typeface="Calibri"/>
              </a:rPr>
              <a:t>11,000+</a:t>
            </a:r>
          </a:p>
          <a:p>
            <a:pPr defTabSz="685800" eaLnBrk="1" fontAlgn="auto" hangingPunct="1">
              <a:spcBef>
                <a:spcPts val="0"/>
              </a:spcBef>
              <a:spcAft>
                <a:spcPts val="0"/>
              </a:spcAft>
              <a:defRPr/>
            </a:pPr>
            <a:r>
              <a:rPr lang="en-US" sz="1350" b="1" spc="-1" dirty="0">
                <a:solidFill>
                  <a:srgbClr val="000000"/>
                </a:solidFill>
                <a:uFill>
                  <a:solidFill>
                    <a:srgbClr val="FFFFFF"/>
                  </a:solidFill>
                </a:uFill>
                <a:latin typeface="Calibri"/>
              </a:rPr>
              <a:t>Individual connection points including hospitals</a:t>
            </a:r>
            <a:r>
              <a:rPr lang="en-US" sz="1350" dirty="0">
                <a:solidFill>
                  <a:prstClr val="black"/>
                </a:solidFill>
                <a:latin typeface="Calibri"/>
                <a:ea typeface="Calibri" panose="020F0502020204030204" pitchFamily="34" charset="0"/>
                <a:cs typeface="Times New Roman"/>
              </a:rPr>
              <a:t> pharmacies, physician practices, local health departments, dental, optical, long term care facilities, and treatment centers.</a:t>
            </a:r>
          </a:p>
          <a:p>
            <a:pPr defTabSz="685800" eaLnBrk="1" fontAlgn="auto" hangingPunct="1">
              <a:spcBef>
                <a:spcPts val="0"/>
              </a:spcBef>
              <a:spcAft>
                <a:spcPts val="0"/>
              </a:spcAft>
              <a:defRPr/>
            </a:pPr>
            <a:endParaRPr lang="en-US" sz="1350" dirty="0">
              <a:solidFill>
                <a:prstClr val="black"/>
              </a:solidFill>
              <a:latin typeface="Calibri"/>
              <a:ea typeface="Calibri" panose="020F0502020204030204" pitchFamily="34" charset="0"/>
              <a:cs typeface="Times New Roman"/>
            </a:endParaRPr>
          </a:p>
          <a:p>
            <a:pPr algn="ctr" defTabSz="685800" eaLnBrk="1" fontAlgn="auto" hangingPunct="1">
              <a:spcBef>
                <a:spcPts val="0"/>
              </a:spcBef>
              <a:spcAft>
                <a:spcPts val="0"/>
              </a:spcAft>
              <a:defRPr/>
            </a:pPr>
            <a:r>
              <a:rPr lang="en-US" b="1" dirty="0">
                <a:solidFill>
                  <a:srgbClr val="0070C0"/>
                </a:solidFill>
                <a:latin typeface="Calibri"/>
                <a:ea typeface="Calibri" panose="020F0502020204030204" pitchFamily="34" charset="0"/>
                <a:cs typeface="Times New Roman"/>
              </a:rPr>
              <a:t>6,800 + in progress!</a:t>
            </a:r>
          </a:p>
        </p:txBody>
      </p:sp>
      <p:sp>
        <p:nvSpPr>
          <p:cNvPr id="20" name="Rectangle 19">
            <a:extLst>
              <a:ext uri="{FF2B5EF4-FFF2-40B4-BE49-F238E27FC236}">
                <a16:creationId xmlns:a16="http://schemas.microsoft.com/office/drawing/2014/main" id="{B2C4EBA6-A3ED-4340-B8FB-CEEFEE5828F6}"/>
              </a:ext>
            </a:extLst>
          </p:cNvPr>
          <p:cNvSpPr/>
          <p:nvPr/>
        </p:nvSpPr>
        <p:spPr>
          <a:xfrm>
            <a:off x="4692650" y="1342067"/>
            <a:ext cx="4093591" cy="830997"/>
          </a:xfrm>
          <a:prstGeom prst="rect">
            <a:avLst/>
          </a:prstGeom>
        </p:spPr>
        <p:txBody>
          <a:bodyPr wrap="square">
            <a:spAutoFit/>
          </a:bodyPr>
          <a:lstStyle/>
          <a:p>
            <a:pPr algn="ctr" defTabSz="685800" eaLnBrk="1" fontAlgn="auto" hangingPunct="1">
              <a:spcBef>
                <a:spcPts val="0"/>
              </a:spcBef>
              <a:spcAft>
                <a:spcPts val="0"/>
              </a:spcAft>
              <a:defRPr/>
            </a:pPr>
            <a:r>
              <a:rPr lang="en-US" sz="3000" b="1" dirty="0">
                <a:solidFill>
                  <a:srgbClr val="4472C4"/>
                </a:solidFill>
                <a:latin typeface="Calibri" panose="020F0502020204030204" pitchFamily="34" charset="0"/>
                <a:ea typeface="Calibri" panose="020F0502020204030204" pitchFamily="34" charset="0"/>
                <a:cs typeface="Times New Roman" panose="02020603050405020304" pitchFamily="18" charset="0"/>
              </a:rPr>
              <a:t>40+ </a:t>
            </a:r>
            <a:r>
              <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EHR Connections</a:t>
            </a:r>
          </a:p>
          <a:p>
            <a:pPr algn="ctr" defTabSz="685800" eaLnBrk="1" fontAlgn="auto" hangingPunct="1">
              <a:spcBef>
                <a:spcPts val="0"/>
              </a:spcBef>
              <a:spcAft>
                <a:spcPts val="0"/>
              </a:spcAft>
              <a:defRPr/>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with 90+ in the pipeline</a:t>
            </a:r>
          </a:p>
        </p:txBody>
      </p:sp>
      <p:pic>
        <p:nvPicPr>
          <p:cNvPr id="21" name="Picture 20">
            <a:extLst>
              <a:ext uri="{FF2B5EF4-FFF2-40B4-BE49-F238E27FC236}">
                <a16:creationId xmlns:a16="http://schemas.microsoft.com/office/drawing/2014/main" id="{70F96153-2C44-4704-9AD0-A7C420E0EBEE}"/>
              </a:ext>
            </a:extLst>
          </p:cNvPr>
          <p:cNvPicPr>
            <a:picLocks noChangeAspect="1"/>
          </p:cNvPicPr>
          <p:nvPr/>
        </p:nvPicPr>
        <p:blipFill>
          <a:blip r:embed="rId3"/>
          <a:stretch>
            <a:fillRect/>
          </a:stretch>
        </p:blipFill>
        <p:spPr>
          <a:xfrm>
            <a:off x="5906009" y="2168470"/>
            <a:ext cx="1636918" cy="818459"/>
          </a:xfrm>
          <a:prstGeom prst="rect">
            <a:avLst/>
          </a:prstGeom>
        </p:spPr>
      </p:pic>
      <p:pic>
        <p:nvPicPr>
          <p:cNvPr id="22" name="Picture 21">
            <a:extLst>
              <a:ext uri="{FF2B5EF4-FFF2-40B4-BE49-F238E27FC236}">
                <a16:creationId xmlns:a16="http://schemas.microsoft.com/office/drawing/2014/main" id="{1964C107-13D2-471A-A500-E11503A329C5}"/>
              </a:ext>
            </a:extLst>
          </p:cNvPr>
          <p:cNvPicPr>
            <a:picLocks noChangeAspect="1"/>
          </p:cNvPicPr>
          <p:nvPr/>
        </p:nvPicPr>
        <p:blipFill>
          <a:blip r:embed="rId4"/>
          <a:stretch>
            <a:fillRect/>
          </a:stretch>
        </p:blipFill>
        <p:spPr>
          <a:xfrm>
            <a:off x="4702771" y="2248150"/>
            <a:ext cx="1225403" cy="754445"/>
          </a:xfrm>
          <a:prstGeom prst="rect">
            <a:avLst/>
          </a:prstGeom>
        </p:spPr>
      </p:pic>
      <p:pic>
        <p:nvPicPr>
          <p:cNvPr id="23" name="Picture 22">
            <a:extLst>
              <a:ext uri="{FF2B5EF4-FFF2-40B4-BE49-F238E27FC236}">
                <a16:creationId xmlns:a16="http://schemas.microsoft.com/office/drawing/2014/main" id="{DD1B4F77-95BF-429E-8C3C-4EAAB77107CD}"/>
              </a:ext>
            </a:extLst>
          </p:cNvPr>
          <p:cNvPicPr>
            <a:picLocks noChangeAspect="1"/>
          </p:cNvPicPr>
          <p:nvPr/>
        </p:nvPicPr>
        <p:blipFill>
          <a:blip r:embed="rId5"/>
          <a:stretch>
            <a:fillRect/>
          </a:stretch>
        </p:blipFill>
        <p:spPr>
          <a:xfrm>
            <a:off x="7520762" y="2232484"/>
            <a:ext cx="1224864" cy="754445"/>
          </a:xfrm>
          <a:prstGeom prst="rect">
            <a:avLst/>
          </a:prstGeom>
        </p:spPr>
      </p:pic>
      <p:sp>
        <p:nvSpPr>
          <p:cNvPr id="24" name="Rectangle 23">
            <a:extLst>
              <a:ext uri="{FF2B5EF4-FFF2-40B4-BE49-F238E27FC236}">
                <a16:creationId xmlns:a16="http://schemas.microsoft.com/office/drawing/2014/main" id="{CD73E6B4-DF47-45DC-AFC9-F88E203D4D4C}"/>
              </a:ext>
            </a:extLst>
          </p:cNvPr>
          <p:cNvSpPr/>
          <p:nvPr/>
        </p:nvSpPr>
        <p:spPr>
          <a:xfrm>
            <a:off x="4692650" y="4136781"/>
            <a:ext cx="3971777" cy="784830"/>
          </a:xfrm>
          <a:prstGeom prst="rect">
            <a:avLst/>
          </a:prstGeom>
        </p:spPr>
        <p:txBody>
          <a:bodyPr wrap="square" anchor="t">
            <a:spAutoFit/>
          </a:bodyPr>
          <a:lstStyle/>
          <a:p>
            <a:pPr algn="ctr" defTabSz="685800" eaLnBrk="1" fontAlgn="auto" hangingPunct="1">
              <a:spcBef>
                <a:spcPts val="0"/>
              </a:spcBef>
              <a:spcAft>
                <a:spcPts val="0"/>
              </a:spcAft>
              <a:defRPr/>
            </a:pPr>
            <a:r>
              <a:rPr lang="en-US" sz="3000" b="1" dirty="0">
                <a:solidFill>
                  <a:srgbClr val="4472C4"/>
                </a:solidFill>
                <a:latin typeface="Calibri"/>
                <a:ea typeface="Calibri" panose="020F0502020204030204" pitchFamily="34" charset="0"/>
                <a:cs typeface="Times New Roman"/>
              </a:rPr>
              <a:t>100,000+ </a:t>
            </a:r>
            <a:endParaRPr lang="en-US" sz="3000" b="1" dirty="0">
              <a:solidFill>
                <a:srgbClr val="4472C4"/>
              </a:solidFill>
              <a:latin typeface="Calibri"/>
              <a:ea typeface="Calibri" panose="020F0502020204030204" pitchFamily="34" charset="0"/>
              <a:cs typeface="Times New Roman" panose="02020603050405020304" pitchFamily="18" charset="0"/>
            </a:endParaRPr>
          </a:p>
          <a:p>
            <a:pPr algn="ctr" defTabSz="685800" eaLnBrk="1" fontAlgn="auto" hangingPunct="1">
              <a:spcBef>
                <a:spcPts val="0"/>
              </a:spcBef>
              <a:spcAft>
                <a:spcPts val="0"/>
              </a:spcAft>
              <a:defRPr/>
            </a:pPr>
            <a:r>
              <a:rPr lang="en-US" sz="1500" dirty="0">
                <a:solidFill>
                  <a:prstClr val="black"/>
                </a:solidFill>
                <a:latin typeface="Calibri"/>
                <a:ea typeface="Calibri" panose="020F0502020204030204" pitchFamily="34" charset="0"/>
                <a:cs typeface="Times New Roman"/>
              </a:rPr>
              <a:t>Potential Healthcare Professionals Have Access</a:t>
            </a:r>
          </a:p>
        </p:txBody>
      </p:sp>
      <p:pic>
        <p:nvPicPr>
          <p:cNvPr id="26" name="Picture 25">
            <a:extLst>
              <a:ext uri="{FF2B5EF4-FFF2-40B4-BE49-F238E27FC236}">
                <a16:creationId xmlns:a16="http://schemas.microsoft.com/office/drawing/2014/main" id="{FF0757F5-DBFF-412A-9F6F-DA4DC94282BC}"/>
              </a:ext>
            </a:extLst>
          </p:cNvPr>
          <p:cNvPicPr>
            <a:picLocks noChangeAspect="1"/>
          </p:cNvPicPr>
          <p:nvPr/>
        </p:nvPicPr>
        <p:blipFill>
          <a:blip r:embed="rId6"/>
          <a:stretch>
            <a:fillRect/>
          </a:stretch>
        </p:blipFill>
        <p:spPr>
          <a:xfrm>
            <a:off x="4992990" y="3002595"/>
            <a:ext cx="1731477" cy="1028065"/>
          </a:xfrm>
          <a:prstGeom prst="rect">
            <a:avLst/>
          </a:prstGeom>
        </p:spPr>
      </p:pic>
      <p:pic>
        <p:nvPicPr>
          <p:cNvPr id="27" name="Picture 26">
            <a:extLst>
              <a:ext uri="{FF2B5EF4-FFF2-40B4-BE49-F238E27FC236}">
                <a16:creationId xmlns:a16="http://schemas.microsoft.com/office/drawing/2014/main" id="{B018A979-7C2D-43B2-9944-A55E45ADE438}"/>
              </a:ext>
            </a:extLst>
          </p:cNvPr>
          <p:cNvPicPr>
            <a:picLocks noChangeAspect="1"/>
          </p:cNvPicPr>
          <p:nvPr/>
        </p:nvPicPr>
        <p:blipFill>
          <a:blip r:embed="rId7"/>
          <a:stretch>
            <a:fillRect/>
          </a:stretch>
        </p:blipFill>
        <p:spPr>
          <a:xfrm>
            <a:off x="6739445" y="3067856"/>
            <a:ext cx="1410385" cy="722288"/>
          </a:xfrm>
          <a:prstGeom prst="rect">
            <a:avLst/>
          </a:prstGeom>
          <a:ln>
            <a:solidFill>
              <a:schemeClr val="bg2">
                <a:lumMod val="50000"/>
              </a:schemeClr>
            </a:solidFill>
          </a:ln>
        </p:spPr>
      </p:pic>
      <p:sp>
        <p:nvSpPr>
          <p:cNvPr id="29" name="Rectangle 28">
            <a:extLst>
              <a:ext uri="{FF2B5EF4-FFF2-40B4-BE49-F238E27FC236}">
                <a16:creationId xmlns:a16="http://schemas.microsoft.com/office/drawing/2014/main" id="{F8A84B62-D20C-4C22-BC42-F9E32A487494}"/>
              </a:ext>
            </a:extLst>
          </p:cNvPr>
          <p:cNvSpPr/>
          <p:nvPr/>
        </p:nvSpPr>
        <p:spPr>
          <a:xfrm>
            <a:off x="4692649" y="3925303"/>
            <a:ext cx="4093592" cy="224886"/>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dirty="0">
              <a:solidFill>
                <a:prstClr val="white"/>
              </a:solidFill>
              <a:latin typeface="Calibri"/>
            </a:endParaRPr>
          </a:p>
        </p:txBody>
      </p:sp>
      <p:pic>
        <p:nvPicPr>
          <p:cNvPr id="2" name="Picture 2">
            <a:extLst>
              <a:ext uri="{FF2B5EF4-FFF2-40B4-BE49-F238E27FC236}">
                <a16:creationId xmlns:a16="http://schemas.microsoft.com/office/drawing/2014/main" id="{6DCF4AB9-594C-4C3F-8B2D-6D56DF8D4B81}"/>
              </a:ext>
            </a:extLst>
          </p:cNvPr>
          <p:cNvPicPr>
            <a:picLocks noChangeAspect="1"/>
          </p:cNvPicPr>
          <p:nvPr/>
        </p:nvPicPr>
        <p:blipFill>
          <a:blip r:embed="rId8"/>
          <a:stretch>
            <a:fillRect/>
          </a:stretch>
        </p:blipFill>
        <p:spPr>
          <a:xfrm>
            <a:off x="4990486" y="4823683"/>
            <a:ext cx="3550674" cy="602765"/>
          </a:xfrm>
          <a:prstGeom prst="rect">
            <a:avLst/>
          </a:prstGeom>
        </p:spPr>
      </p:pic>
    </p:spTree>
    <p:extLst>
      <p:ext uri="{BB962C8B-B14F-4D97-AF65-F5344CB8AC3E}">
        <p14:creationId xmlns:p14="http://schemas.microsoft.com/office/powerpoint/2010/main" val="3164059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F04FE-580F-4A0E-9B3C-8C4EC860984B}"/>
              </a:ext>
            </a:extLst>
          </p:cNvPr>
          <p:cNvSpPr>
            <a:spLocks noGrp="1"/>
          </p:cNvSpPr>
          <p:nvPr>
            <p:ph type="title"/>
          </p:nvPr>
        </p:nvSpPr>
        <p:spPr>
          <a:xfrm>
            <a:off x="417399" y="0"/>
            <a:ext cx="8408194" cy="1898477"/>
          </a:xfrm>
        </p:spPr>
        <p:txBody>
          <a:bodyPr vert="horz" lIns="68580" tIns="34290" rIns="68580" bIns="34290" rtlCol="0" anchor="ctr">
            <a:normAutofit/>
          </a:bodyPr>
          <a:lstStyle/>
          <a:p>
            <a:pPr algn="ctr"/>
            <a:r>
              <a:rPr lang="en-US" sz="2400" b="1" dirty="0"/>
              <a:t>Website &amp; PMPnow Searches 2015 - 2020</a:t>
            </a:r>
          </a:p>
        </p:txBody>
      </p:sp>
      <p:pic>
        <p:nvPicPr>
          <p:cNvPr id="6" name="Picture 5">
            <a:extLst>
              <a:ext uri="{FF2B5EF4-FFF2-40B4-BE49-F238E27FC236}">
                <a16:creationId xmlns:a16="http://schemas.microsoft.com/office/drawing/2014/main" id="{64F93AF3-CAA2-489E-B90D-197441CBB8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3983" y="5379528"/>
            <a:ext cx="1438225" cy="621223"/>
          </a:xfrm>
          <a:prstGeom prst="rect">
            <a:avLst/>
          </a:prstGeom>
        </p:spPr>
      </p:pic>
      <p:graphicFrame>
        <p:nvGraphicFramePr>
          <p:cNvPr id="8" name="Chart 7">
            <a:extLst>
              <a:ext uri="{FF2B5EF4-FFF2-40B4-BE49-F238E27FC236}">
                <a16:creationId xmlns:a16="http://schemas.microsoft.com/office/drawing/2014/main" id="{B8E4F192-77B8-4332-AB35-1C6068B495E9}"/>
              </a:ext>
            </a:extLst>
          </p:cNvPr>
          <p:cNvGraphicFramePr>
            <a:graphicFrameLocks/>
          </p:cNvGraphicFramePr>
          <p:nvPr/>
        </p:nvGraphicFramePr>
        <p:xfrm>
          <a:off x="148919" y="2245970"/>
          <a:ext cx="6104350" cy="34441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2">
            <a:extLst>
              <a:ext uri="{FF2B5EF4-FFF2-40B4-BE49-F238E27FC236}">
                <a16:creationId xmlns:a16="http://schemas.microsoft.com/office/drawing/2014/main" id="{2B88CE8B-DC80-42A4-AAF7-429647FDDB6F}"/>
              </a:ext>
            </a:extLst>
          </p:cNvPr>
          <p:cNvGraphicFramePr>
            <a:graphicFrameLocks noGrp="1"/>
          </p:cNvGraphicFramePr>
          <p:nvPr/>
        </p:nvGraphicFramePr>
        <p:xfrm>
          <a:off x="6253268" y="2340502"/>
          <a:ext cx="2808940" cy="2910999"/>
        </p:xfrm>
        <a:graphic>
          <a:graphicData uri="http://schemas.openxmlformats.org/drawingml/2006/table">
            <a:tbl>
              <a:tblPr firstRow="1" bandRow="1">
                <a:tableStyleId>{7DF18680-E054-41AD-8BC1-D1AEF772440D}</a:tableStyleId>
              </a:tblPr>
              <a:tblGrid>
                <a:gridCol w="1404470">
                  <a:extLst>
                    <a:ext uri="{9D8B030D-6E8A-4147-A177-3AD203B41FA5}">
                      <a16:colId xmlns:a16="http://schemas.microsoft.com/office/drawing/2014/main" val="2364448885"/>
                    </a:ext>
                  </a:extLst>
                </a:gridCol>
                <a:gridCol w="1404470">
                  <a:extLst>
                    <a:ext uri="{9D8B030D-6E8A-4147-A177-3AD203B41FA5}">
                      <a16:colId xmlns:a16="http://schemas.microsoft.com/office/drawing/2014/main" val="269427706"/>
                    </a:ext>
                  </a:extLst>
                </a:gridCol>
              </a:tblGrid>
              <a:tr h="352035">
                <a:tc>
                  <a:txBody>
                    <a:bodyPr/>
                    <a:lstStyle/>
                    <a:p>
                      <a:r>
                        <a:rPr lang="en-US" sz="1000" dirty="0"/>
                        <a:t>Year</a:t>
                      </a:r>
                    </a:p>
                  </a:txBody>
                  <a:tcPr marL="68580" marR="68580" marT="34290" marB="34290"/>
                </a:tc>
                <a:tc>
                  <a:txBody>
                    <a:bodyPr/>
                    <a:lstStyle/>
                    <a:p>
                      <a:r>
                        <a:rPr lang="en-US" sz="1000" dirty="0"/>
                        <a:t>PMPnow Connections</a:t>
                      </a:r>
                    </a:p>
                  </a:txBody>
                  <a:tcPr marL="68580" marR="68580" marT="34290" marB="34290"/>
                </a:tc>
                <a:extLst>
                  <a:ext uri="{0D108BD9-81ED-4DB2-BD59-A6C34878D82A}">
                    <a16:rowId xmlns:a16="http://schemas.microsoft.com/office/drawing/2014/main" val="1328418081"/>
                  </a:ext>
                </a:extLst>
              </a:tr>
              <a:tr h="426494">
                <a:tc>
                  <a:txBody>
                    <a:bodyPr/>
                    <a:lstStyle/>
                    <a:p>
                      <a:pPr algn="ctr" fontAlgn="b"/>
                      <a:r>
                        <a:rPr lang="en-US" sz="1400" u="none" strike="noStrike" dirty="0">
                          <a:solidFill>
                            <a:schemeClr val="accent5">
                              <a:lumMod val="50000"/>
                            </a:schemeClr>
                          </a:solidFill>
                          <a:effectLst/>
                        </a:rPr>
                        <a:t>2015</a:t>
                      </a:r>
                      <a:endParaRPr lang="en-US" sz="1400" b="1" i="0" u="none" strike="noStrike" dirty="0">
                        <a:solidFill>
                          <a:schemeClr val="accent5">
                            <a:lumMod val="50000"/>
                          </a:schemeClr>
                        </a:solidFill>
                        <a:effectLst/>
                        <a:latin typeface="Calibri" panose="020F0502020204030204" pitchFamily="34" charset="0"/>
                      </a:endParaRPr>
                    </a:p>
                  </a:txBody>
                  <a:tcPr marL="7144" marR="7144" marT="7144" marB="0" anchor="b"/>
                </a:tc>
                <a:tc>
                  <a:txBody>
                    <a:bodyPr/>
                    <a:lstStyle/>
                    <a:p>
                      <a:pPr algn="ctr" fontAlgn="b"/>
                      <a:r>
                        <a:rPr lang="en-US" sz="1400" u="none" strike="noStrike" dirty="0">
                          <a:solidFill>
                            <a:schemeClr val="accent5">
                              <a:lumMod val="50000"/>
                            </a:schemeClr>
                          </a:solidFill>
                          <a:effectLst/>
                        </a:rPr>
                        <a:t>32</a:t>
                      </a:r>
                      <a:endParaRPr lang="en-US" sz="1400" b="1" i="0" u="none" strike="noStrike" dirty="0">
                        <a:solidFill>
                          <a:schemeClr val="accent5">
                            <a:lumMod val="50000"/>
                          </a:schemeClr>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579123016"/>
                  </a:ext>
                </a:extLst>
              </a:tr>
              <a:tr h="426494">
                <a:tc>
                  <a:txBody>
                    <a:bodyPr/>
                    <a:lstStyle/>
                    <a:p>
                      <a:pPr algn="ctr" fontAlgn="b"/>
                      <a:r>
                        <a:rPr lang="en-US" sz="1400" u="none" strike="noStrike" dirty="0">
                          <a:solidFill>
                            <a:schemeClr val="accent5">
                              <a:lumMod val="50000"/>
                            </a:schemeClr>
                          </a:solidFill>
                          <a:effectLst/>
                        </a:rPr>
                        <a:t>2016</a:t>
                      </a:r>
                      <a:endParaRPr lang="en-US" sz="1400" b="1" i="0" u="none" strike="noStrike" dirty="0">
                        <a:solidFill>
                          <a:schemeClr val="accent5">
                            <a:lumMod val="50000"/>
                          </a:schemeClr>
                        </a:solidFill>
                        <a:effectLst/>
                        <a:latin typeface="Calibri" panose="020F0502020204030204" pitchFamily="34" charset="0"/>
                      </a:endParaRPr>
                    </a:p>
                  </a:txBody>
                  <a:tcPr marL="7144" marR="7144" marT="7144" marB="0" anchor="b"/>
                </a:tc>
                <a:tc>
                  <a:txBody>
                    <a:bodyPr/>
                    <a:lstStyle/>
                    <a:p>
                      <a:pPr algn="ctr" fontAlgn="b"/>
                      <a:r>
                        <a:rPr lang="en-US" sz="1400" u="none" strike="noStrike" dirty="0">
                          <a:solidFill>
                            <a:schemeClr val="accent5">
                              <a:lumMod val="50000"/>
                            </a:schemeClr>
                          </a:solidFill>
                          <a:effectLst/>
                        </a:rPr>
                        <a:t>84</a:t>
                      </a:r>
                      <a:endParaRPr lang="en-US" sz="1400" b="1" i="0" u="none" strike="noStrike" dirty="0">
                        <a:solidFill>
                          <a:schemeClr val="accent5">
                            <a:lumMod val="50000"/>
                          </a:schemeClr>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650475564"/>
                  </a:ext>
                </a:extLst>
              </a:tr>
              <a:tr h="426494">
                <a:tc>
                  <a:txBody>
                    <a:bodyPr/>
                    <a:lstStyle/>
                    <a:p>
                      <a:pPr algn="ctr" fontAlgn="b"/>
                      <a:r>
                        <a:rPr lang="en-US" sz="1400" u="none" strike="noStrike" dirty="0">
                          <a:solidFill>
                            <a:schemeClr val="accent5">
                              <a:lumMod val="50000"/>
                            </a:schemeClr>
                          </a:solidFill>
                          <a:effectLst/>
                        </a:rPr>
                        <a:t>2017</a:t>
                      </a:r>
                      <a:endParaRPr lang="en-US" sz="1400" b="1" i="0" u="none" strike="noStrike" dirty="0">
                        <a:solidFill>
                          <a:schemeClr val="accent5">
                            <a:lumMod val="50000"/>
                          </a:schemeClr>
                        </a:solidFill>
                        <a:effectLst/>
                        <a:latin typeface="Calibri" panose="020F0502020204030204" pitchFamily="34" charset="0"/>
                      </a:endParaRPr>
                    </a:p>
                  </a:txBody>
                  <a:tcPr marL="7144" marR="7144" marT="7144" marB="0" anchor="b"/>
                </a:tc>
                <a:tc>
                  <a:txBody>
                    <a:bodyPr/>
                    <a:lstStyle/>
                    <a:p>
                      <a:pPr algn="ctr" fontAlgn="b"/>
                      <a:r>
                        <a:rPr lang="en-US" sz="1400" u="none" strike="noStrike" dirty="0">
                          <a:solidFill>
                            <a:schemeClr val="accent5">
                              <a:lumMod val="50000"/>
                            </a:schemeClr>
                          </a:solidFill>
                          <a:effectLst/>
                        </a:rPr>
                        <a:t>185</a:t>
                      </a:r>
                      <a:endParaRPr lang="en-US" sz="1400" b="1" i="0" u="none" strike="noStrike" dirty="0">
                        <a:solidFill>
                          <a:schemeClr val="accent5">
                            <a:lumMod val="50000"/>
                          </a:schemeClr>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54987540"/>
                  </a:ext>
                </a:extLst>
              </a:tr>
              <a:tr h="426494">
                <a:tc>
                  <a:txBody>
                    <a:bodyPr/>
                    <a:lstStyle/>
                    <a:p>
                      <a:pPr algn="ctr" fontAlgn="b"/>
                      <a:r>
                        <a:rPr lang="en-US" sz="1400" u="none" strike="noStrike" dirty="0">
                          <a:solidFill>
                            <a:schemeClr val="accent5">
                              <a:lumMod val="50000"/>
                            </a:schemeClr>
                          </a:solidFill>
                          <a:effectLst/>
                        </a:rPr>
                        <a:t>2018</a:t>
                      </a:r>
                      <a:endParaRPr lang="en-US" sz="1400" b="1" i="0" u="none" strike="noStrike" dirty="0">
                        <a:solidFill>
                          <a:schemeClr val="accent5">
                            <a:lumMod val="50000"/>
                          </a:schemeClr>
                        </a:solidFill>
                        <a:effectLst/>
                        <a:latin typeface="Calibri" panose="020F0502020204030204" pitchFamily="34" charset="0"/>
                      </a:endParaRPr>
                    </a:p>
                  </a:txBody>
                  <a:tcPr marL="7144" marR="7144" marT="7144" marB="0" anchor="b"/>
                </a:tc>
                <a:tc>
                  <a:txBody>
                    <a:bodyPr/>
                    <a:lstStyle/>
                    <a:p>
                      <a:pPr algn="ctr" fontAlgn="b"/>
                      <a:r>
                        <a:rPr lang="en-US" sz="1400" u="none" strike="noStrike" dirty="0">
                          <a:solidFill>
                            <a:schemeClr val="accent5">
                              <a:lumMod val="50000"/>
                            </a:schemeClr>
                          </a:solidFill>
                          <a:effectLst/>
                        </a:rPr>
                        <a:t>493</a:t>
                      </a:r>
                      <a:endParaRPr lang="en-US" sz="1400" b="1" i="0" u="none" strike="noStrike" dirty="0">
                        <a:solidFill>
                          <a:schemeClr val="accent5">
                            <a:lumMod val="50000"/>
                          </a:schemeClr>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565337870"/>
                  </a:ext>
                </a:extLst>
              </a:tr>
              <a:tr h="426494">
                <a:tc>
                  <a:txBody>
                    <a:bodyPr/>
                    <a:lstStyle/>
                    <a:p>
                      <a:pPr algn="ctr" fontAlgn="b"/>
                      <a:r>
                        <a:rPr lang="en-US" sz="1400" u="none" strike="noStrike" dirty="0">
                          <a:solidFill>
                            <a:schemeClr val="accent5">
                              <a:lumMod val="50000"/>
                            </a:schemeClr>
                          </a:solidFill>
                          <a:effectLst/>
                        </a:rPr>
                        <a:t>2019</a:t>
                      </a:r>
                      <a:endParaRPr lang="en-US" sz="1400" b="1" i="0" u="none" strike="noStrike" dirty="0">
                        <a:solidFill>
                          <a:schemeClr val="accent5">
                            <a:lumMod val="50000"/>
                          </a:schemeClr>
                        </a:solidFill>
                        <a:effectLst/>
                        <a:latin typeface="Calibri" panose="020F0502020204030204" pitchFamily="34" charset="0"/>
                      </a:endParaRPr>
                    </a:p>
                  </a:txBody>
                  <a:tcPr marL="7144" marR="7144" marT="7144" marB="0" anchor="b"/>
                </a:tc>
                <a:tc>
                  <a:txBody>
                    <a:bodyPr/>
                    <a:lstStyle/>
                    <a:p>
                      <a:pPr algn="ctr" fontAlgn="b"/>
                      <a:r>
                        <a:rPr lang="en-US" sz="1400" u="none" strike="noStrike" dirty="0">
                          <a:solidFill>
                            <a:schemeClr val="accent5">
                              <a:lumMod val="50000"/>
                            </a:schemeClr>
                          </a:solidFill>
                          <a:effectLst/>
                        </a:rPr>
                        <a:t>3670</a:t>
                      </a:r>
                      <a:endParaRPr lang="en-US" sz="1400" b="1" i="0" u="none" strike="noStrike" dirty="0">
                        <a:solidFill>
                          <a:schemeClr val="accent5">
                            <a:lumMod val="50000"/>
                          </a:schemeClr>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005121586"/>
                  </a:ext>
                </a:extLst>
              </a:tr>
              <a:tr h="426494">
                <a:tc>
                  <a:txBody>
                    <a:bodyPr/>
                    <a:lstStyle/>
                    <a:p>
                      <a:pPr algn="ctr" fontAlgn="b"/>
                      <a:r>
                        <a:rPr lang="en-US" sz="1400" u="none" strike="noStrike" dirty="0">
                          <a:solidFill>
                            <a:schemeClr val="accent5">
                              <a:lumMod val="50000"/>
                            </a:schemeClr>
                          </a:solidFill>
                          <a:effectLst/>
                        </a:rPr>
                        <a:t>2020</a:t>
                      </a:r>
                      <a:endParaRPr lang="en-US" sz="1400" b="1" i="0" u="none" strike="noStrike" dirty="0">
                        <a:solidFill>
                          <a:schemeClr val="accent5">
                            <a:lumMod val="50000"/>
                          </a:schemeClr>
                        </a:solidFill>
                        <a:effectLst/>
                        <a:latin typeface="Calibri" panose="020F0502020204030204" pitchFamily="34" charset="0"/>
                      </a:endParaRPr>
                    </a:p>
                  </a:txBody>
                  <a:tcPr marL="7144" marR="7144" marT="7144" marB="0" anchor="b"/>
                </a:tc>
                <a:tc>
                  <a:txBody>
                    <a:bodyPr/>
                    <a:lstStyle/>
                    <a:p>
                      <a:pPr marL="0" algn="ctr" defTabSz="914400" rtl="0" eaLnBrk="1" fontAlgn="b" latinLnBrk="0" hangingPunct="1"/>
                      <a:r>
                        <a:rPr lang="en-US" sz="1400" u="none" strike="noStrike" kern="1200" dirty="0">
                          <a:solidFill>
                            <a:schemeClr val="accent5">
                              <a:lumMod val="50000"/>
                            </a:schemeClr>
                          </a:solidFill>
                          <a:effectLst/>
                          <a:latin typeface="+mn-lt"/>
                          <a:ea typeface="+mn-ea"/>
                          <a:cs typeface="+mn-cs"/>
                        </a:rPr>
                        <a:t>8726</a:t>
                      </a:r>
                    </a:p>
                  </a:txBody>
                  <a:tcPr marL="7144" marR="7144" marT="7144" marB="0" anchor="b"/>
                </a:tc>
                <a:extLst>
                  <a:ext uri="{0D108BD9-81ED-4DB2-BD59-A6C34878D82A}">
                    <a16:rowId xmlns:a16="http://schemas.microsoft.com/office/drawing/2014/main" val="2935562110"/>
                  </a:ext>
                </a:extLst>
              </a:tr>
            </a:tbl>
          </a:graphicData>
        </a:graphic>
      </p:graphicFrame>
    </p:spTree>
    <p:extLst>
      <p:ext uri="{BB962C8B-B14F-4D97-AF65-F5344CB8AC3E}">
        <p14:creationId xmlns:p14="http://schemas.microsoft.com/office/powerpoint/2010/main" val="427600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64243-4F5E-4B2D-A9FA-138FAC915061}"/>
              </a:ext>
            </a:extLst>
          </p:cNvPr>
          <p:cNvSpPr>
            <a:spLocks noGrp="1"/>
          </p:cNvSpPr>
          <p:nvPr>
            <p:ph type="title"/>
          </p:nvPr>
        </p:nvSpPr>
        <p:spPr/>
        <p:txBody>
          <a:bodyPr>
            <a:normAutofit/>
          </a:bodyPr>
          <a:lstStyle/>
          <a:p>
            <a:r>
              <a:rPr lang="en-US" dirty="0"/>
              <a:t>Housekeeping: Phone and Video</a:t>
            </a:r>
          </a:p>
        </p:txBody>
      </p:sp>
      <p:sp>
        <p:nvSpPr>
          <p:cNvPr id="8" name="Text Placeholder 7">
            <a:extLst>
              <a:ext uri="{FF2B5EF4-FFF2-40B4-BE49-F238E27FC236}">
                <a16:creationId xmlns:a16="http://schemas.microsoft.com/office/drawing/2014/main" id="{A85FA51C-9FC2-4056-B2A1-5A656F89ECAD}"/>
              </a:ext>
            </a:extLst>
          </p:cNvPr>
          <p:cNvSpPr>
            <a:spLocks noGrp="1"/>
          </p:cNvSpPr>
          <p:nvPr>
            <p:ph type="body" sz="quarter" idx="4294967295"/>
          </p:nvPr>
        </p:nvSpPr>
        <p:spPr>
          <a:xfrm>
            <a:off x="628651" y="1295399"/>
            <a:ext cx="7886698" cy="4838555"/>
          </a:xfrm>
          <a:prstGeom prst="rect">
            <a:avLst/>
          </a:prstGeom>
        </p:spPr>
        <p:txBody>
          <a:bodyPr/>
          <a:lstStyle/>
          <a:p>
            <a:pPr marL="0" indent="0">
              <a:buNone/>
            </a:pPr>
            <a:endParaRPr lang="en-US" dirty="0"/>
          </a:p>
          <a:p>
            <a:pPr marL="0" indent="0">
              <a:buNone/>
            </a:pPr>
            <a:r>
              <a:rPr lang="en-US" dirty="0"/>
              <a:t>Instructions</a:t>
            </a:r>
          </a:p>
        </p:txBody>
      </p:sp>
      <p:sp>
        <p:nvSpPr>
          <p:cNvPr id="4" name="Slide Number Placeholder 3">
            <a:extLst>
              <a:ext uri="{FF2B5EF4-FFF2-40B4-BE49-F238E27FC236}">
                <a16:creationId xmlns:a16="http://schemas.microsoft.com/office/drawing/2014/main" id="{1A413063-8BB0-4A42-A9BB-FBBCD0CB1959}"/>
              </a:ext>
            </a:extLst>
          </p:cNvPr>
          <p:cNvSpPr>
            <a:spLocks noGrp="1"/>
          </p:cNvSpPr>
          <p:nvPr>
            <p:ph type="sldNum" sz="quarter" idx="12"/>
          </p:nvPr>
        </p:nvSpPr>
        <p:spPr/>
        <p:txBody>
          <a:bodyPr/>
          <a:lstStyle/>
          <a:p>
            <a:fld id="{6BDFEF32-6890-4AF3-A4F4-AB34E4DD9F05}" type="slidenum">
              <a:rPr lang="en-US" smtClean="0"/>
              <a:pPr/>
              <a:t>3</a:t>
            </a:fld>
            <a:endParaRPr lang="en-US" dirty="0"/>
          </a:p>
        </p:txBody>
      </p:sp>
      <p:pic>
        <p:nvPicPr>
          <p:cNvPr id="18" name="Picture 17"/>
          <p:cNvPicPr/>
          <p:nvPr/>
        </p:nvPicPr>
        <p:blipFill rotWithShape="1">
          <a:blip r:embed="rId4"/>
          <a:srcRect r="24633"/>
          <a:stretch/>
        </p:blipFill>
        <p:spPr>
          <a:xfrm>
            <a:off x="1658308" y="4591802"/>
            <a:ext cx="1905228" cy="624109"/>
          </a:xfrm>
          <a:prstGeom prst="rect">
            <a:avLst/>
          </a:prstGeom>
        </p:spPr>
      </p:pic>
      <p:grpSp>
        <p:nvGrpSpPr>
          <p:cNvPr id="6" name="Group 5"/>
          <p:cNvGrpSpPr/>
          <p:nvPr/>
        </p:nvGrpSpPr>
        <p:grpSpPr>
          <a:xfrm>
            <a:off x="5064205" y="2032069"/>
            <a:ext cx="3686651" cy="2871788"/>
            <a:chOff x="7251107" y="1315780"/>
            <a:chExt cx="4915535" cy="3829050"/>
          </a:xfrm>
        </p:grpSpPr>
        <p:pic>
          <p:nvPicPr>
            <p:cNvPr id="21" name="Picture 20"/>
            <p:cNvPicPr/>
            <p:nvPr/>
          </p:nvPicPr>
          <p:blipFill>
            <a:blip r:embed="rId5"/>
            <a:stretch>
              <a:fillRect/>
            </a:stretch>
          </p:blipFill>
          <p:spPr>
            <a:xfrm>
              <a:off x="7251107" y="1315780"/>
              <a:ext cx="4915535" cy="3829050"/>
            </a:xfrm>
            <a:prstGeom prst="rect">
              <a:avLst/>
            </a:prstGeom>
          </p:spPr>
        </p:pic>
        <p:sp>
          <p:nvSpPr>
            <p:cNvPr id="3" name="TextBox 2"/>
            <p:cNvSpPr txBox="1"/>
            <p:nvPr/>
          </p:nvSpPr>
          <p:spPr>
            <a:xfrm>
              <a:off x="9173028" y="2527577"/>
              <a:ext cx="2006600" cy="1231106"/>
            </a:xfrm>
            <a:prstGeom prst="rect">
              <a:avLst/>
            </a:prstGeom>
            <a:solidFill>
              <a:schemeClr val="bg1"/>
            </a:solidFill>
          </p:spPr>
          <p:txBody>
            <a:bodyPr wrap="square" rtlCol="0">
              <a:spAutoFit/>
            </a:bodyPr>
            <a:lstStyle/>
            <a:p>
              <a:r>
                <a:rPr lang="en-US" sz="1350" dirty="0"/>
                <a:t>+1 xxx-xxx-xxxx</a:t>
              </a:r>
            </a:p>
            <a:p>
              <a:r>
                <a:rPr lang="en-US" sz="1350" dirty="0"/>
                <a:t>+1 xxx-xxx-xxxx</a:t>
              </a:r>
            </a:p>
            <a:p>
              <a:r>
                <a:rPr lang="en-US" sz="1350" dirty="0"/>
                <a:t>+1 xxx-xxx-xxxx</a:t>
              </a:r>
            </a:p>
            <a:p>
              <a:r>
                <a:rPr lang="en-US" sz="1350" dirty="0"/>
                <a:t>+1 xxx-xxx-xxxx</a:t>
              </a:r>
            </a:p>
          </p:txBody>
        </p:sp>
        <p:sp>
          <p:nvSpPr>
            <p:cNvPr id="5" name="TextBox 4"/>
            <p:cNvSpPr txBox="1"/>
            <p:nvPr/>
          </p:nvSpPr>
          <p:spPr>
            <a:xfrm>
              <a:off x="9191171" y="3779668"/>
              <a:ext cx="1582057" cy="400109"/>
            </a:xfrm>
            <a:prstGeom prst="rect">
              <a:avLst/>
            </a:prstGeom>
            <a:solidFill>
              <a:schemeClr val="bg1"/>
            </a:solidFill>
          </p:spPr>
          <p:txBody>
            <a:bodyPr wrap="square" rtlCol="0">
              <a:spAutoFit/>
            </a:bodyPr>
            <a:lstStyle/>
            <a:p>
              <a:r>
                <a:rPr lang="en-US" sz="1350" dirty="0"/>
                <a:t>xxx xxx xxxx</a:t>
              </a:r>
            </a:p>
          </p:txBody>
        </p:sp>
        <p:sp>
          <p:nvSpPr>
            <p:cNvPr id="22" name="TextBox 21"/>
            <p:cNvSpPr txBox="1"/>
            <p:nvPr/>
          </p:nvSpPr>
          <p:spPr>
            <a:xfrm>
              <a:off x="9191171" y="4097080"/>
              <a:ext cx="1582057" cy="400109"/>
            </a:xfrm>
            <a:prstGeom prst="rect">
              <a:avLst/>
            </a:prstGeom>
            <a:solidFill>
              <a:schemeClr val="bg1"/>
            </a:solidFill>
          </p:spPr>
          <p:txBody>
            <a:bodyPr wrap="square" rtlCol="0">
              <a:spAutoFit/>
            </a:bodyPr>
            <a:lstStyle/>
            <a:p>
              <a:r>
                <a:rPr lang="en-US" sz="1350" b="1" dirty="0"/>
                <a:t>xxxxxx</a:t>
              </a:r>
            </a:p>
          </p:txBody>
        </p:sp>
      </p:grpSp>
      <p:sp>
        <p:nvSpPr>
          <p:cNvPr id="7" name="Rectangle 6"/>
          <p:cNvSpPr/>
          <p:nvPr/>
        </p:nvSpPr>
        <p:spPr>
          <a:xfrm>
            <a:off x="393145" y="2064617"/>
            <a:ext cx="4435554" cy="3139321"/>
          </a:xfrm>
          <a:prstGeom prst="rect">
            <a:avLst/>
          </a:prstGeom>
        </p:spPr>
        <p:txBody>
          <a:bodyPr wrap="square">
            <a:spAutoFit/>
          </a:bodyPr>
          <a:lstStyle/>
          <a:p>
            <a:pPr marL="557213" lvl="1" indent="-214313">
              <a:buFont typeface="Arial" panose="020B0604020202020204" pitchFamily="34" charset="0"/>
              <a:buChar char="•"/>
            </a:pPr>
            <a:r>
              <a:rPr lang="en-US" dirty="0">
                <a:latin typeface="Calibri" panose="020F0502020204030204" pitchFamily="34" charset="0"/>
                <a:cs typeface="Calibri" panose="020F0502020204030204" pitchFamily="34" charset="0"/>
              </a:rPr>
              <a:t>Join by </a:t>
            </a:r>
            <a:r>
              <a:rPr lang="en-US" b="1" dirty="0">
                <a:latin typeface="Calibri" panose="020F0502020204030204" pitchFamily="34" charset="0"/>
                <a:cs typeface="Calibri" panose="020F0502020204030204" pitchFamily="34" charset="0"/>
              </a:rPr>
              <a:t>phone</a:t>
            </a:r>
            <a:r>
              <a:rPr lang="en-US" dirty="0">
                <a:latin typeface="Calibri" panose="020F0502020204030204" pitchFamily="34" charset="0"/>
                <a:cs typeface="Calibri" panose="020F0502020204030204" pitchFamily="34" charset="0"/>
              </a:rPr>
              <a:t>: Click </a:t>
            </a:r>
            <a:r>
              <a:rPr lang="en-US" b="1" dirty="0">
                <a:latin typeface="Calibri" panose="020F0502020204030204" pitchFamily="34" charset="0"/>
                <a:cs typeface="Calibri" panose="020F0502020204030204" pitchFamily="34" charset="0"/>
              </a:rPr>
              <a:t>Join Audio</a:t>
            </a:r>
            <a:r>
              <a:rPr lang="en-US"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Phone Call</a:t>
            </a:r>
            <a:r>
              <a:rPr lang="en-US" dirty="0">
                <a:latin typeface="Calibri" panose="020F0502020204030204" pitchFamily="34" charset="0"/>
                <a:cs typeface="Calibri" panose="020F0502020204030204" pitchFamily="34" charset="0"/>
              </a:rPr>
              <a:t> tab, dial the desired phone number, </a:t>
            </a:r>
            <a:r>
              <a:rPr lang="en-US" b="1" dirty="0">
                <a:latin typeface="Calibri" panose="020F0502020204030204" pitchFamily="34" charset="0"/>
                <a:cs typeface="Calibri" panose="020F0502020204030204" pitchFamily="34" charset="0"/>
              </a:rPr>
              <a:t>Enter Meeting ID </a:t>
            </a:r>
            <a:r>
              <a:rPr lang="en-US" dirty="0">
                <a:latin typeface="Calibri" panose="020F0502020204030204" pitchFamily="34" charset="0"/>
                <a:cs typeface="Calibri" panose="020F0502020204030204" pitchFamily="34" charset="0"/>
              </a:rPr>
              <a:t>&amp; </a:t>
            </a:r>
            <a:r>
              <a:rPr lang="en-US" b="1" dirty="0">
                <a:latin typeface="Calibri" panose="020F0502020204030204" pitchFamily="34" charset="0"/>
                <a:cs typeface="Calibri" panose="020F0502020204030204" pitchFamily="34" charset="0"/>
              </a:rPr>
              <a:t>Participant ID</a:t>
            </a:r>
            <a:endParaRPr lang="en-US" dirty="0">
              <a:latin typeface="Calibri" panose="020F0502020204030204" pitchFamily="34" charset="0"/>
              <a:cs typeface="Calibri" panose="020F0502020204030204" pitchFamily="34" charset="0"/>
            </a:endParaRPr>
          </a:p>
          <a:p>
            <a:pPr marL="557213" lvl="1" indent="-214313">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557213" lvl="1" indent="-214313">
              <a:buFont typeface="Arial" panose="020B0604020202020204" pitchFamily="34" charset="0"/>
              <a:buChar char="•"/>
            </a:pPr>
            <a:r>
              <a:rPr lang="en-US" dirty="0">
                <a:latin typeface="Calibri" panose="020F0502020204030204" pitchFamily="34" charset="0"/>
                <a:cs typeface="Calibri" panose="020F0502020204030204" pitchFamily="34" charset="0"/>
              </a:rPr>
              <a:t>You will begin muted. To </a:t>
            </a:r>
            <a:r>
              <a:rPr lang="en-US" b="1" dirty="0">
                <a:latin typeface="Calibri" panose="020F0502020204030204" pitchFamily="34" charset="0"/>
                <a:cs typeface="Calibri" panose="020F0502020204030204" pitchFamily="34" charset="0"/>
              </a:rPr>
              <a:t>unmute/mute</a:t>
            </a:r>
            <a:r>
              <a:rPr lang="en-US" dirty="0">
                <a:latin typeface="Calibri" panose="020F0502020204030204" pitchFamily="34" charset="0"/>
                <a:cs typeface="Calibri" panose="020F0502020204030204" pitchFamily="34" charset="0"/>
              </a:rPr>
              <a:t> click the </a:t>
            </a:r>
            <a:r>
              <a:rPr lang="en-US" b="1" dirty="0">
                <a:latin typeface="Calibri" panose="020F0502020204030204" pitchFamily="34" charset="0"/>
                <a:cs typeface="Calibri" panose="020F0502020204030204" pitchFamily="34" charset="0"/>
              </a:rPr>
              <a:t>Microphone icon</a:t>
            </a:r>
          </a:p>
          <a:p>
            <a:pPr marL="557213" lvl="1" indent="-214313">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557213" lvl="1" indent="-214313">
              <a:buFont typeface="Arial" panose="020B0604020202020204" pitchFamily="34" charset="0"/>
              <a:buChar char="•"/>
            </a:pPr>
            <a:r>
              <a:rPr lang="en-US" dirty="0">
                <a:latin typeface="Calibri" panose="020F0502020204030204" pitchFamily="34" charset="0"/>
                <a:cs typeface="Calibri" panose="020F0502020204030204" pitchFamily="34" charset="0"/>
              </a:rPr>
              <a:t>Click </a:t>
            </a:r>
            <a:r>
              <a:rPr lang="en-US" b="1" dirty="0">
                <a:latin typeface="Calibri" panose="020F0502020204030204" pitchFamily="34" charset="0"/>
                <a:cs typeface="Calibri" panose="020F0502020204030204" pitchFamily="34" charset="0"/>
              </a:rPr>
              <a:t>Start Video </a:t>
            </a:r>
            <a:r>
              <a:rPr lang="en-US" dirty="0">
                <a:latin typeface="Calibri" panose="020F0502020204030204" pitchFamily="34" charset="0"/>
                <a:cs typeface="Calibri" panose="020F0502020204030204" pitchFamily="34" charset="0"/>
              </a:rPr>
              <a:t>to join by webcam</a:t>
            </a:r>
            <a:endParaRPr lang="en-US" b="1" dirty="0">
              <a:latin typeface="Calibri" panose="020F0502020204030204" pitchFamily="34" charset="0"/>
              <a:cs typeface="Calibri" panose="020F0502020204030204" pitchFamily="34" charset="0"/>
            </a:endParaRPr>
          </a:p>
          <a:p>
            <a:pPr lvl="1"/>
            <a:endParaRPr lang="en-US" b="1" dirty="0">
              <a:latin typeface="Calibri" panose="020F0502020204030204" pitchFamily="34" charset="0"/>
              <a:cs typeface="Calibri" panose="020F0502020204030204" pitchFamily="34" charset="0"/>
            </a:endParaRPr>
          </a:p>
          <a:p>
            <a:pPr lvl="1"/>
            <a:endParaRPr lang="en-US" b="1"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93970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20090" y="0"/>
            <a:ext cx="8413995"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065186" y="0"/>
            <a:ext cx="8078814"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3ACF027-B501-4AC9-98F9-D0E76ECB2692}"/>
              </a:ext>
            </a:extLst>
          </p:cNvPr>
          <p:cNvSpPr>
            <a:spLocks noGrp="1"/>
          </p:cNvSpPr>
          <p:nvPr>
            <p:ph type="title"/>
          </p:nvPr>
        </p:nvSpPr>
        <p:spPr>
          <a:xfrm>
            <a:off x="3288029" y="365125"/>
            <a:ext cx="5373370" cy="1325563"/>
          </a:xfrm>
        </p:spPr>
        <p:txBody>
          <a:bodyPr>
            <a:normAutofit/>
          </a:bodyPr>
          <a:lstStyle/>
          <a:p>
            <a:r>
              <a:rPr lang="en-US" b="1" dirty="0"/>
              <a:t>Additional PMP Projects highlighted</a:t>
            </a:r>
            <a:endParaRPr lang="en-US" dirty="0"/>
          </a:p>
        </p:txBody>
      </p:sp>
      <p:sp>
        <p:nvSpPr>
          <p:cNvPr id="3" name="Slide Number Placeholder 2">
            <a:extLst>
              <a:ext uri="{FF2B5EF4-FFF2-40B4-BE49-F238E27FC236}">
                <a16:creationId xmlns:a16="http://schemas.microsoft.com/office/drawing/2014/main" id="{0A9DDFA3-07F0-4DCE-8BED-C83405308274}"/>
              </a:ext>
            </a:extLst>
          </p:cNvPr>
          <p:cNvSpPr>
            <a:spLocks noGrp="1"/>
          </p:cNvSpPr>
          <p:nvPr>
            <p:ph type="sldNum" sz="quarter" idx="12"/>
          </p:nvPr>
        </p:nvSpPr>
        <p:spPr>
          <a:xfrm>
            <a:off x="6457950" y="6356350"/>
            <a:ext cx="2057400" cy="365125"/>
          </a:xfrm>
        </p:spPr>
        <p:txBody>
          <a:bodyPr anchor="ctr">
            <a:normAutofit/>
          </a:bodyPr>
          <a:lstStyle/>
          <a:p>
            <a:pPr>
              <a:spcAft>
                <a:spcPts val="600"/>
              </a:spcAft>
            </a:pPr>
            <a:fld id="{DC1F08D4-64FA-450B-9855-6643C18EAD73}" type="slidenum">
              <a:rPr lang="en-US">
                <a:solidFill>
                  <a:schemeClr val="tx1">
                    <a:alpha val="80000"/>
                  </a:schemeClr>
                </a:solidFill>
              </a:rPr>
              <a:pPr>
                <a:spcAft>
                  <a:spcPts val="600"/>
                </a:spcAft>
              </a:pPr>
              <a:t>30</a:t>
            </a:fld>
            <a:endParaRPr lang="en-US" dirty="0">
              <a:solidFill>
                <a:schemeClr val="tx1">
                  <a:alpha val="80000"/>
                </a:schemeClr>
              </a:solidFill>
            </a:endParaRPr>
          </a:p>
        </p:txBody>
      </p:sp>
      <p:graphicFrame>
        <p:nvGraphicFramePr>
          <p:cNvPr id="4" name="Content Placeholder 2">
            <a:extLst>
              <a:ext uri="{FF2B5EF4-FFF2-40B4-BE49-F238E27FC236}">
                <a16:creationId xmlns:a16="http://schemas.microsoft.com/office/drawing/2014/main" id="{6F5AE79E-9DA5-4D52-B619-205A932880D2}"/>
              </a:ext>
            </a:extLst>
          </p:cNvPr>
          <p:cNvGraphicFramePr>
            <a:graphicFrameLocks noGrp="1"/>
          </p:cNvGraphicFramePr>
          <p:nvPr>
            <p:ph idx="1"/>
            <p:extLst>
              <p:ext uri="{D42A27DB-BD31-4B8C-83A1-F6EECF244321}">
                <p14:modId xmlns:p14="http://schemas.microsoft.com/office/powerpoint/2010/main" val="1888457208"/>
              </p:ext>
            </p:extLst>
          </p:nvPr>
        </p:nvGraphicFramePr>
        <p:xfrm>
          <a:off x="3290636" y="2022601"/>
          <a:ext cx="5370763" cy="4154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1899945"/>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D3A53C-8B51-450C-9D61-0133E78603F2}"/>
              </a:ext>
            </a:extLst>
          </p:cNvPr>
          <p:cNvSpPr/>
          <p:nvPr/>
        </p:nvSpPr>
        <p:spPr>
          <a:xfrm>
            <a:off x="1498118" y="507938"/>
            <a:ext cx="7417281" cy="507831"/>
          </a:xfrm>
          <a:prstGeom prst="rect">
            <a:avLst/>
          </a:prstGeom>
        </p:spPr>
        <p:txBody>
          <a:bodyPr wrap="square" anchor="t">
            <a:spAutoFit/>
          </a:bodyPr>
          <a:lstStyle/>
          <a:p>
            <a:pPr eaLnBrk="1" fontAlgn="auto" hangingPunct="1">
              <a:spcBef>
                <a:spcPts val="0"/>
              </a:spcBef>
              <a:spcAft>
                <a:spcPts val="0"/>
              </a:spcAft>
            </a:pPr>
            <a:r>
              <a:rPr lang="en-US" sz="2700" b="1" dirty="0">
                <a:solidFill>
                  <a:prstClr val="black"/>
                </a:solidFill>
                <a:latin typeface="Georgia Pro Cond Black"/>
                <a:cs typeface="Microsoft Uighur"/>
              </a:rPr>
              <a:t>Injury and Accident Notification System</a:t>
            </a:r>
            <a:endParaRPr lang="en-US" sz="2700" b="1" dirty="0">
              <a:solidFill>
                <a:prstClr val="black"/>
              </a:solidFill>
              <a:latin typeface="Georgia Pro Cond Black"/>
            </a:endParaRPr>
          </a:p>
        </p:txBody>
      </p:sp>
      <p:sp>
        <p:nvSpPr>
          <p:cNvPr id="15" name="TextBox 14">
            <a:extLst>
              <a:ext uri="{FF2B5EF4-FFF2-40B4-BE49-F238E27FC236}">
                <a16:creationId xmlns:a16="http://schemas.microsoft.com/office/drawing/2014/main" id="{0EBA84B8-D5A4-49A4-9D13-D34F01AC9A81}"/>
              </a:ext>
            </a:extLst>
          </p:cNvPr>
          <p:cNvSpPr txBox="1"/>
          <p:nvPr/>
        </p:nvSpPr>
        <p:spPr>
          <a:xfrm>
            <a:off x="1682851" y="1769158"/>
            <a:ext cx="954157" cy="276999"/>
          </a:xfrm>
          <a:prstGeom prst="rect">
            <a:avLst/>
          </a:prstGeom>
          <a:noFill/>
        </p:spPr>
        <p:txBody>
          <a:bodyPr wrap="square" rtlCol="0">
            <a:spAutoFit/>
          </a:bodyPr>
          <a:lstStyle/>
          <a:p>
            <a:pPr eaLnBrk="1" fontAlgn="auto" hangingPunct="1">
              <a:spcBef>
                <a:spcPts val="0"/>
              </a:spcBef>
              <a:spcAft>
                <a:spcPts val="0"/>
              </a:spcAft>
            </a:pPr>
            <a:r>
              <a:rPr lang="en-US" sz="1200" dirty="0">
                <a:solidFill>
                  <a:prstClr val="white"/>
                </a:solidFill>
                <a:latin typeface="Calibri" panose="020F0502020204030204"/>
              </a:rPr>
              <a:t>PROPOSAL</a:t>
            </a:r>
          </a:p>
        </p:txBody>
      </p:sp>
      <p:sp>
        <p:nvSpPr>
          <p:cNvPr id="16" name="TextBox 15">
            <a:extLst>
              <a:ext uri="{FF2B5EF4-FFF2-40B4-BE49-F238E27FC236}">
                <a16:creationId xmlns:a16="http://schemas.microsoft.com/office/drawing/2014/main" id="{7003C822-9EA0-45AF-9860-64D407D1CC77}"/>
              </a:ext>
            </a:extLst>
          </p:cNvPr>
          <p:cNvSpPr txBox="1"/>
          <p:nvPr/>
        </p:nvSpPr>
        <p:spPr>
          <a:xfrm>
            <a:off x="1498118" y="2762183"/>
            <a:ext cx="1302026" cy="276999"/>
          </a:xfrm>
          <a:prstGeom prst="rect">
            <a:avLst/>
          </a:prstGeom>
          <a:noFill/>
        </p:spPr>
        <p:txBody>
          <a:bodyPr wrap="square" rtlCol="0">
            <a:spAutoFit/>
          </a:bodyPr>
          <a:lstStyle/>
          <a:p>
            <a:pPr eaLnBrk="1" fontAlgn="auto" hangingPunct="1">
              <a:spcBef>
                <a:spcPts val="0"/>
              </a:spcBef>
              <a:spcAft>
                <a:spcPts val="0"/>
              </a:spcAft>
            </a:pPr>
            <a:r>
              <a:rPr lang="en-US" sz="1200" dirty="0">
                <a:solidFill>
                  <a:prstClr val="white"/>
                </a:solidFill>
                <a:latin typeface="Calibri" panose="020F0502020204030204"/>
              </a:rPr>
              <a:t>BACKGROUND</a:t>
            </a:r>
          </a:p>
        </p:txBody>
      </p:sp>
      <p:sp>
        <p:nvSpPr>
          <p:cNvPr id="17" name="TextBox 16">
            <a:extLst>
              <a:ext uri="{FF2B5EF4-FFF2-40B4-BE49-F238E27FC236}">
                <a16:creationId xmlns:a16="http://schemas.microsoft.com/office/drawing/2014/main" id="{53A73C94-8ABD-4480-B12D-268413EC2536}"/>
              </a:ext>
            </a:extLst>
          </p:cNvPr>
          <p:cNvSpPr txBox="1"/>
          <p:nvPr/>
        </p:nvSpPr>
        <p:spPr>
          <a:xfrm>
            <a:off x="1414988" y="4817178"/>
            <a:ext cx="1302026" cy="461665"/>
          </a:xfrm>
          <a:prstGeom prst="rect">
            <a:avLst/>
          </a:prstGeom>
          <a:noFill/>
        </p:spPr>
        <p:txBody>
          <a:bodyPr wrap="square" rtlCol="0">
            <a:spAutoFit/>
          </a:bodyPr>
          <a:lstStyle/>
          <a:p>
            <a:pPr algn="ctr" eaLnBrk="1" fontAlgn="auto" hangingPunct="1">
              <a:spcBef>
                <a:spcPts val="0"/>
              </a:spcBef>
              <a:spcAft>
                <a:spcPts val="0"/>
              </a:spcAft>
            </a:pPr>
            <a:r>
              <a:rPr lang="en-US" sz="1200" dirty="0">
                <a:solidFill>
                  <a:prstClr val="white"/>
                </a:solidFill>
                <a:latin typeface="Calibri" panose="020F0502020204030204"/>
              </a:rPr>
              <a:t>UPSIDE </a:t>
            </a:r>
            <a:br>
              <a:rPr lang="en-US" sz="1200" dirty="0">
                <a:solidFill>
                  <a:prstClr val="white"/>
                </a:solidFill>
                <a:latin typeface="Calibri" panose="020F0502020204030204"/>
              </a:rPr>
            </a:br>
            <a:r>
              <a:rPr lang="en-US" sz="1200" dirty="0">
                <a:solidFill>
                  <a:prstClr val="white"/>
                </a:solidFill>
                <a:latin typeface="Calibri" panose="020F0502020204030204"/>
              </a:rPr>
              <a:t>POTENTIAL</a:t>
            </a:r>
          </a:p>
        </p:txBody>
      </p:sp>
      <p:sp>
        <p:nvSpPr>
          <p:cNvPr id="18" name="TextBox 17">
            <a:extLst>
              <a:ext uri="{FF2B5EF4-FFF2-40B4-BE49-F238E27FC236}">
                <a16:creationId xmlns:a16="http://schemas.microsoft.com/office/drawing/2014/main" id="{27B18E4E-4D88-4AAD-95E1-E1A287281317}"/>
              </a:ext>
            </a:extLst>
          </p:cNvPr>
          <p:cNvSpPr txBox="1"/>
          <p:nvPr/>
        </p:nvSpPr>
        <p:spPr>
          <a:xfrm>
            <a:off x="1369375" y="3676949"/>
            <a:ext cx="1302026" cy="646331"/>
          </a:xfrm>
          <a:prstGeom prst="rect">
            <a:avLst/>
          </a:prstGeom>
          <a:noFill/>
        </p:spPr>
        <p:txBody>
          <a:bodyPr wrap="square" rtlCol="0">
            <a:spAutoFit/>
          </a:bodyPr>
          <a:lstStyle/>
          <a:p>
            <a:pPr algn="ctr" eaLnBrk="1" fontAlgn="auto" hangingPunct="1">
              <a:spcBef>
                <a:spcPts val="0"/>
              </a:spcBef>
              <a:spcAft>
                <a:spcPts val="0"/>
              </a:spcAft>
            </a:pPr>
            <a:r>
              <a:rPr lang="en-US" sz="1200" dirty="0">
                <a:solidFill>
                  <a:prstClr val="white"/>
                </a:solidFill>
                <a:latin typeface="Calibri" panose="020F0502020204030204"/>
              </a:rPr>
              <a:t>RATIONALE/KEY  SUCCESS FACTORS</a:t>
            </a:r>
          </a:p>
        </p:txBody>
      </p:sp>
      <p:sp>
        <p:nvSpPr>
          <p:cNvPr id="19" name="TextBox 18">
            <a:extLst>
              <a:ext uri="{FF2B5EF4-FFF2-40B4-BE49-F238E27FC236}">
                <a16:creationId xmlns:a16="http://schemas.microsoft.com/office/drawing/2014/main" id="{452CFE02-A7A1-4342-BC1C-005D881241D2}"/>
              </a:ext>
            </a:extLst>
          </p:cNvPr>
          <p:cNvSpPr txBox="1"/>
          <p:nvPr/>
        </p:nvSpPr>
        <p:spPr>
          <a:xfrm>
            <a:off x="1317527" y="5885580"/>
            <a:ext cx="1302026" cy="461665"/>
          </a:xfrm>
          <a:prstGeom prst="rect">
            <a:avLst/>
          </a:prstGeom>
          <a:noFill/>
        </p:spPr>
        <p:txBody>
          <a:bodyPr wrap="square" rtlCol="0">
            <a:spAutoFit/>
          </a:bodyPr>
          <a:lstStyle/>
          <a:p>
            <a:pPr algn="ctr" eaLnBrk="1" fontAlgn="auto" hangingPunct="1">
              <a:spcBef>
                <a:spcPts val="0"/>
              </a:spcBef>
              <a:spcAft>
                <a:spcPts val="0"/>
              </a:spcAft>
            </a:pPr>
            <a:r>
              <a:rPr lang="en-US" sz="1200" dirty="0">
                <a:solidFill>
                  <a:prstClr val="white"/>
                </a:solidFill>
                <a:latin typeface="Calibri" panose="020F0502020204030204"/>
              </a:rPr>
              <a:t>RISK OR ALTERNATIVES</a:t>
            </a:r>
          </a:p>
        </p:txBody>
      </p:sp>
      <p:pic>
        <p:nvPicPr>
          <p:cNvPr id="3" name="Picture 2">
            <a:extLst>
              <a:ext uri="{FF2B5EF4-FFF2-40B4-BE49-F238E27FC236}">
                <a16:creationId xmlns:a16="http://schemas.microsoft.com/office/drawing/2014/main" id="{A4BCF30A-A1DD-432B-A1E6-50BC4A8ADEDB}"/>
              </a:ext>
            </a:extLst>
          </p:cNvPr>
          <p:cNvPicPr>
            <a:picLocks noChangeAspect="1"/>
          </p:cNvPicPr>
          <p:nvPr/>
        </p:nvPicPr>
        <p:blipFill>
          <a:blip r:embed="rId2"/>
          <a:stretch>
            <a:fillRect/>
          </a:stretch>
        </p:blipFill>
        <p:spPr>
          <a:xfrm>
            <a:off x="136565" y="121165"/>
            <a:ext cx="1250869" cy="1052974"/>
          </a:xfrm>
          <a:prstGeom prst="rect">
            <a:avLst/>
          </a:prstGeom>
        </p:spPr>
      </p:pic>
      <p:sp>
        <p:nvSpPr>
          <p:cNvPr id="4" name="Slide Number Placeholder 3">
            <a:extLst>
              <a:ext uri="{FF2B5EF4-FFF2-40B4-BE49-F238E27FC236}">
                <a16:creationId xmlns:a16="http://schemas.microsoft.com/office/drawing/2014/main" id="{4A93379F-598A-4E2E-912B-17B97A1A7F6E}"/>
              </a:ext>
            </a:extLst>
          </p:cNvPr>
          <p:cNvSpPr>
            <a:spLocks noGrp="1"/>
          </p:cNvSpPr>
          <p:nvPr>
            <p:ph type="sldNum" sz="quarter" idx="12"/>
          </p:nvPr>
        </p:nvSpPr>
        <p:spPr/>
        <p:txBody>
          <a:bodyPr/>
          <a:lstStyle/>
          <a:p>
            <a:fld id="{E5DC5A03-09C3-4261-ACB7-38FE96A62A2D}" type="slidenum">
              <a:rPr lang="en-US" smtClean="0">
                <a:solidFill>
                  <a:prstClr val="black">
                    <a:tint val="75000"/>
                  </a:prstClr>
                </a:solidFill>
              </a:rPr>
              <a:pPr/>
              <a:t>31</a:t>
            </a:fld>
            <a:endParaRPr lang="en-US" dirty="0">
              <a:solidFill>
                <a:prstClr val="black">
                  <a:tint val="75000"/>
                </a:prstClr>
              </a:solidFill>
            </a:endParaRPr>
          </a:p>
        </p:txBody>
      </p:sp>
      <p:sp>
        <p:nvSpPr>
          <p:cNvPr id="5" name="TextBox 4">
            <a:extLst>
              <a:ext uri="{FF2B5EF4-FFF2-40B4-BE49-F238E27FC236}">
                <a16:creationId xmlns:a16="http://schemas.microsoft.com/office/drawing/2014/main" id="{30A4A287-A019-44D8-851F-FE2F40E8A1D1}"/>
              </a:ext>
            </a:extLst>
          </p:cNvPr>
          <p:cNvSpPr txBox="1"/>
          <p:nvPr/>
        </p:nvSpPr>
        <p:spPr>
          <a:xfrm>
            <a:off x="914400" y="5349667"/>
            <a:ext cx="7627454" cy="923330"/>
          </a:xfrm>
          <a:prstGeom prst="rect">
            <a:avLst/>
          </a:prstGeom>
          <a:noFill/>
        </p:spPr>
        <p:txBody>
          <a:bodyPr wrap="square" rtlCol="0">
            <a:spAutoFit/>
          </a:bodyPr>
          <a:lstStyle/>
          <a:p>
            <a:endParaRPr lang="en-US" dirty="0"/>
          </a:p>
          <a:p>
            <a:pPr algn="ctr"/>
            <a:r>
              <a:rPr lang="en-US" b="1" dirty="0">
                <a:latin typeface="Calibri Light" panose="020F0302020204030204" pitchFamily="34" charset="0"/>
              </a:rPr>
              <a:t>Funding is available to assist facilities with integration and development!</a:t>
            </a:r>
          </a:p>
          <a:p>
            <a:pPr marL="285750" indent="-285750">
              <a:buFont typeface="Arial" panose="020B0604020202020204" pitchFamily="34" charset="0"/>
              <a:buChar char="•"/>
            </a:pPr>
            <a:endParaRPr lang="en-US" dirty="0"/>
          </a:p>
        </p:txBody>
      </p:sp>
      <p:sp>
        <p:nvSpPr>
          <p:cNvPr id="20" name="Rectangle 19">
            <a:extLst>
              <a:ext uri="{FF2B5EF4-FFF2-40B4-BE49-F238E27FC236}">
                <a16:creationId xmlns:a16="http://schemas.microsoft.com/office/drawing/2014/main" id="{B4E9284F-7457-4F36-872A-4FB9D00DDAC3}"/>
              </a:ext>
            </a:extLst>
          </p:cNvPr>
          <p:cNvSpPr/>
          <p:nvPr/>
        </p:nvSpPr>
        <p:spPr>
          <a:xfrm>
            <a:off x="3110948" y="1175997"/>
            <a:ext cx="2895600" cy="124206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IANS</a:t>
            </a:r>
          </a:p>
        </p:txBody>
      </p:sp>
      <p:sp>
        <p:nvSpPr>
          <p:cNvPr id="35" name="Rectangle 34">
            <a:extLst>
              <a:ext uri="{FF2B5EF4-FFF2-40B4-BE49-F238E27FC236}">
                <a16:creationId xmlns:a16="http://schemas.microsoft.com/office/drawing/2014/main" id="{A05C8AA2-26FD-4C21-8B64-B09DFA261B8F}"/>
              </a:ext>
            </a:extLst>
          </p:cNvPr>
          <p:cNvSpPr/>
          <p:nvPr/>
        </p:nvSpPr>
        <p:spPr>
          <a:xfrm>
            <a:off x="435175" y="2988572"/>
            <a:ext cx="2098813" cy="174525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Updates to website and PMPnow to visually alert users to possible overdose history</a:t>
            </a:r>
          </a:p>
        </p:txBody>
      </p:sp>
      <p:sp>
        <p:nvSpPr>
          <p:cNvPr id="36" name="Rectangle 35">
            <a:extLst>
              <a:ext uri="{FF2B5EF4-FFF2-40B4-BE49-F238E27FC236}">
                <a16:creationId xmlns:a16="http://schemas.microsoft.com/office/drawing/2014/main" id="{78CCF567-5929-4182-B9A7-FB858E5DC2A0}"/>
              </a:ext>
            </a:extLst>
          </p:cNvPr>
          <p:cNvSpPr/>
          <p:nvPr/>
        </p:nvSpPr>
        <p:spPr>
          <a:xfrm>
            <a:off x="3522593" y="3023278"/>
            <a:ext cx="2098813" cy="174525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Additional data sets: </a:t>
            </a:r>
          </a:p>
          <a:p>
            <a:pPr algn="ctr"/>
            <a:r>
              <a:rPr lang="en-US" dirty="0"/>
              <a:t>ICD -10</a:t>
            </a:r>
          </a:p>
          <a:p>
            <a:pPr algn="ctr"/>
            <a:r>
              <a:rPr lang="en-US" dirty="0"/>
              <a:t>&amp;</a:t>
            </a:r>
          </a:p>
          <a:p>
            <a:pPr algn="ctr"/>
            <a:r>
              <a:rPr lang="en-US" dirty="0"/>
              <a:t>Limited medication administration data</a:t>
            </a:r>
          </a:p>
        </p:txBody>
      </p:sp>
      <p:sp>
        <p:nvSpPr>
          <p:cNvPr id="37" name="Rectangle 36">
            <a:extLst>
              <a:ext uri="{FF2B5EF4-FFF2-40B4-BE49-F238E27FC236}">
                <a16:creationId xmlns:a16="http://schemas.microsoft.com/office/drawing/2014/main" id="{57053BB7-50BD-4803-85AB-7E45FEBF40D0}"/>
              </a:ext>
            </a:extLst>
          </p:cNvPr>
          <p:cNvSpPr/>
          <p:nvPr/>
        </p:nvSpPr>
        <p:spPr>
          <a:xfrm>
            <a:off x="6472598" y="2988956"/>
            <a:ext cx="2098813" cy="177957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Opportunity for pilot participants to provide feedback with development</a:t>
            </a:r>
          </a:p>
        </p:txBody>
      </p:sp>
      <p:cxnSp>
        <p:nvCxnSpPr>
          <p:cNvPr id="22" name="Connector: Elbow 21">
            <a:extLst>
              <a:ext uri="{FF2B5EF4-FFF2-40B4-BE49-F238E27FC236}">
                <a16:creationId xmlns:a16="http://schemas.microsoft.com/office/drawing/2014/main" id="{B9327B5F-0041-4158-9652-F08D18BE6F8F}"/>
              </a:ext>
            </a:extLst>
          </p:cNvPr>
          <p:cNvCxnSpPr>
            <a:cxnSpLocks/>
            <a:stCxn id="20" idx="2"/>
            <a:endCxn id="35" idx="0"/>
          </p:cNvCxnSpPr>
          <p:nvPr/>
        </p:nvCxnSpPr>
        <p:spPr>
          <a:xfrm rot="5400000">
            <a:off x="2736410" y="1166233"/>
            <a:ext cx="570511" cy="3074166"/>
          </a:xfrm>
          <a:prstGeom prst="bentConnector3">
            <a:avLst/>
          </a:prstGeom>
          <a:ln w="12700">
            <a:tailEnd type="triangle"/>
          </a:ln>
        </p:spPr>
        <p:style>
          <a:lnRef idx="1">
            <a:schemeClr val="dk1"/>
          </a:lnRef>
          <a:fillRef idx="0">
            <a:schemeClr val="dk1"/>
          </a:fillRef>
          <a:effectRef idx="0">
            <a:schemeClr val="dk1"/>
          </a:effectRef>
          <a:fontRef idx="minor">
            <a:schemeClr val="tx1"/>
          </a:fontRef>
        </p:style>
      </p:cxnSp>
      <p:cxnSp>
        <p:nvCxnSpPr>
          <p:cNvPr id="25" name="Connector: Elbow 24">
            <a:extLst>
              <a:ext uri="{FF2B5EF4-FFF2-40B4-BE49-F238E27FC236}">
                <a16:creationId xmlns:a16="http://schemas.microsoft.com/office/drawing/2014/main" id="{30FBE588-5ED2-4410-8D40-DD0C16766910}"/>
              </a:ext>
            </a:extLst>
          </p:cNvPr>
          <p:cNvCxnSpPr>
            <a:cxnSpLocks/>
            <a:stCxn id="20" idx="2"/>
            <a:endCxn id="36" idx="0"/>
          </p:cNvCxnSpPr>
          <p:nvPr/>
        </p:nvCxnSpPr>
        <p:spPr>
          <a:xfrm rot="16200000" flipH="1">
            <a:off x="4262766" y="2714043"/>
            <a:ext cx="605217" cy="13252"/>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6F7FA72C-F07E-4C4A-ABB2-757236215A94}"/>
              </a:ext>
            </a:extLst>
          </p:cNvPr>
          <p:cNvCxnSpPr>
            <a:cxnSpLocks/>
            <a:stCxn id="20" idx="2"/>
            <a:endCxn id="37" idx="0"/>
          </p:cNvCxnSpPr>
          <p:nvPr/>
        </p:nvCxnSpPr>
        <p:spPr>
          <a:xfrm rot="16200000" flipH="1">
            <a:off x="5754929" y="1221879"/>
            <a:ext cx="570895" cy="2963257"/>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452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1" y="453981"/>
            <a:ext cx="500634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C4A7D8FC-E8DD-4388-BF12-20942456CE85}"/>
              </a:ext>
            </a:extLst>
          </p:cNvPr>
          <p:cNvSpPr>
            <a:spLocks noGrp="1"/>
          </p:cNvSpPr>
          <p:nvPr>
            <p:ph type="title"/>
          </p:nvPr>
        </p:nvSpPr>
        <p:spPr>
          <a:xfrm>
            <a:off x="548640" y="731520"/>
            <a:ext cx="4567428" cy="1426464"/>
          </a:xfrm>
        </p:spPr>
        <p:txBody>
          <a:bodyPr vert="horz" lIns="91440" tIns="45720" rIns="91440" bIns="45720" rtlCol="0" anchor="ctr">
            <a:normAutofit/>
          </a:bodyPr>
          <a:lstStyle/>
          <a:p>
            <a:pPr defTabSz="914400"/>
            <a:r>
              <a:rPr lang="en-US" sz="4400" kern="1200" dirty="0">
                <a:solidFill>
                  <a:srgbClr val="FFFFFF"/>
                </a:solidFill>
                <a:latin typeface="+mj-lt"/>
                <a:ea typeface="+mj-ea"/>
                <a:cs typeface="+mj-cs"/>
              </a:rPr>
              <a:t>Peer Review February 2, 2021</a:t>
            </a:r>
            <a:endParaRPr lang="en-US" sz="4400" b="1" kern="1200" dirty="0">
              <a:solidFill>
                <a:srgbClr val="FFFFFF"/>
              </a:solidFill>
              <a:latin typeface="+mj-lt"/>
              <a:ea typeface="+mj-ea"/>
              <a:cs typeface="+mj-cs"/>
            </a:endParaRP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7825" y="461737"/>
            <a:ext cx="1612020"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0326" y="453155"/>
            <a:ext cx="161201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Slide Number Placeholder 3">
            <a:extLst>
              <a:ext uri="{FF2B5EF4-FFF2-40B4-BE49-F238E27FC236}">
                <a16:creationId xmlns:a16="http://schemas.microsoft.com/office/drawing/2014/main" id="{9729178D-6C02-4845-8FFF-09AF20AD9F9A}"/>
              </a:ext>
            </a:extLst>
          </p:cNvPr>
          <p:cNvSpPr>
            <a:spLocks noGrp="1"/>
          </p:cNvSpPr>
          <p:nvPr>
            <p:ph type="sldNum" sz="quarter" idx="12"/>
          </p:nvPr>
        </p:nvSpPr>
        <p:spPr>
          <a:xfrm>
            <a:off x="7440930" y="775301"/>
            <a:ext cx="1099458" cy="1234345"/>
          </a:xfrm>
        </p:spPr>
        <p:txBody>
          <a:bodyPr vert="horz" lIns="91440" tIns="45720" rIns="91440" bIns="45720" rtlCol="0" anchor="ctr">
            <a:normAutofit/>
          </a:bodyPr>
          <a:lstStyle/>
          <a:p>
            <a:pPr algn="ctr" eaLnBrk="1" hangingPunct="1">
              <a:spcAft>
                <a:spcPts val="600"/>
              </a:spcAft>
            </a:pPr>
            <a:fld id="{DC1F08D4-64FA-450B-9855-6643C18EAD73}" type="slidenum">
              <a:rPr lang="en-US" sz="3800" smtClean="0">
                <a:solidFill>
                  <a:srgbClr val="FFFFFF"/>
                </a:solidFill>
                <a:latin typeface="+mn-lt"/>
              </a:rPr>
              <a:pPr algn="ctr" eaLnBrk="1" hangingPunct="1">
                <a:spcAft>
                  <a:spcPts val="600"/>
                </a:spcAft>
              </a:pPr>
              <a:t>32</a:t>
            </a:fld>
            <a:endParaRPr lang="en-US" sz="3800" dirty="0">
              <a:solidFill>
                <a:srgbClr val="FFFFFF"/>
              </a:solidFill>
              <a:latin typeface="+mn-lt"/>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480956"/>
            <a:ext cx="8448154"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FB3ED4F2-118E-4E29-8999-7F06C85E76EC}"/>
              </a:ext>
            </a:extLst>
          </p:cNvPr>
          <p:cNvSpPr/>
          <p:nvPr/>
        </p:nvSpPr>
        <p:spPr>
          <a:xfrm>
            <a:off x="592092" y="2798385"/>
            <a:ext cx="7948296" cy="3283260"/>
          </a:xfrm>
          <a:prstGeom prst="rect">
            <a:avLst/>
          </a:prstGeom>
        </p:spPr>
        <p:txBody>
          <a:bodyPr vert="horz" lIns="91440" tIns="45720" rIns="91440" bIns="45720" rtlCol="0" anchor="ctr">
            <a:normAutofit/>
          </a:bodyPr>
          <a:lstStyle/>
          <a:p>
            <a:pPr marL="285750" indent="-228600" eaLnBrk="1" hangingPunct="1">
              <a:lnSpc>
                <a:spcPct val="90000"/>
              </a:lnSpc>
              <a:spcAft>
                <a:spcPts val="600"/>
              </a:spcAft>
              <a:buFont typeface="Arial" panose="020B0604020202020204" pitchFamily="34" charset="0"/>
              <a:buChar char="•"/>
            </a:pPr>
            <a:r>
              <a:rPr lang="en-US" sz="2300" dirty="0">
                <a:latin typeface="+mn-lt"/>
              </a:rPr>
              <a:t>New Data format Live</a:t>
            </a:r>
          </a:p>
          <a:p>
            <a:pPr marL="285750" indent="-228600" eaLnBrk="1" hangingPunct="1">
              <a:lnSpc>
                <a:spcPct val="90000"/>
              </a:lnSpc>
              <a:spcAft>
                <a:spcPts val="600"/>
              </a:spcAft>
              <a:buFont typeface="Arial" panose="020B0604020202020204" pitchFamily="34" charset="0"/>
              <a:buChar char="•"/>
            </a:pPr>
            <a:r>
              <a:rPr lang="en-US" sz="2300" dirty="0">
                <a:latin typeface="+mn-lt"/>
              </a:rPr>
              <a:t>Review of Committee Charges</a:t>
            </a:r>
          </a:p>
          <a:p>
            <a:pPr marL="285750" indent="-228600" eaLnBrk="1" hangingPunct="1">
              <a:lnSpc>
                <a:spcPct val="90000"/>
              </a:lnSpc>
              <a:spcAft>
                <a:spcPts val="600"/>
              </a:spcAft>
              <a:buFont typeface="Arial" panose="020B0604020202020204" pitchFamily="34" charset="0"/>
              <a:buChar char="•"/>
            </a:pPr>
            <a:r>
              <a:rPr lang="en-US" sz="2300" dirty="0">
                <a:latin typeface="+mn-lt"/>
              </a:rPr>
              <a:t>One on One meetings</a:t>
            </a:r>
          </a:p>
        </p:txBody>
      </p:sp>
    </p:spTree>
    <p:extLst>
      <p:ext uri="{BB962C8B-B14F-4D97-AF65-F5344CB8AC3E}">
        <p14:creationId xmlns:p14="http://schemas.microsoft.com/office/powerpoint/2010/main" val="3101488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4" y="450221"/>
            <a:ext cx="3083948" cy="595717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581025" y="761999"/>
            <a:ext cx="2633391" cy="5368413"/>
          </a:xfrm>
        </p:spPr>
        <p:txBody>
          <a:bodyPr>
            <a:normAutofit/>
          </a:bodyPr>
          <a:lstStyle/>
          <a:p>
            <a:r>
              <a:rPr lang="en-US" b="1" dirty="0">
                <a:solidFill>
                  <a:srgbClr val="FFFFFF"/>
                </a:solidFill>
              </a:rPr>
              <a:t>Call to action </a:t>
            </a:r>
          </a:p>
        </p:txBody>
      </p:sp>
      <p:sp>
        <p:nvSpPr>
          <p:cNvPr id="38" name="Rectangle 37">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7955" y="446007"/>
            <a:ext cx="3507229"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820217" y="762000"/>
            <a:ext cx="3031732" cy="5368412"/>
          </a:xfrm>
        </p:spPr>
        <p:txBody>
          <a:bodyPr anchor="ctr">
            <a:normAutofit/>
          </a:bodyPr>
          <a:lstStyle/>
          <a:p>
            <a:pPr lvl="0"/>
            <a:r>
              <a:rPr lang="en-US" dirty="0"/>
              <a:t>Request Feedback </a:t>
            </a:r>
          </a:p>
          <a:p>
            <a:pPr marL="0" lvl="0" indent="0">
              <a:buNone/>
            </a:pPr>
            <a:endParaRPr lang="en-US" dirty="0"/>
          </a:p>
          <a:p>
            <a:pPr lvl="1">
              <a:buFont typeface="Wingdings" panose="05000000000000000000" pitchFamily="2" charset="2"/>
              <a:buChar char="Ø"/>
            </a:pPr>
            <a:r>
              <a:rPr lang="en-US" sz="2100" dirty="0"/>
              <a:t>Additional data for display </a:t>
            </a:r>
          </a:p>
          <a:p>
            <a:pPr lvl="1">
              <a:buFont typeface="Wingdings" panose="05000000000000000000" pitchFamily="2" charset="2"/>
              <a:buChar char="Ø"/>
            </a:pPr>
            <a:r>
              <a:rPr lang="en-US" sz="2100" dirty="0"/>
              <a:t>Suggested visualizations</a:t>
            </a:r>
          </a:p>
          <a:p>
            <a:pPr lvl="1">
              <a:buFont typeface="Wingdings" panose="05000000000000000000" pitchFamily="2" charset="2"/>
              <a:buChar char="Ø"/>
            </a:pPr>
            <a:r>
              <a:rPr lang="en-US" sz="2100" dirty="0"/>
              <a:t>Ways to provide more meaningful data</a:t>
            </a:r>
          </a:p>
          <a:p>
            <a:pPr lvl="1">
              <a:buFont typeface="Wingdings" panose="05000000000000000000" pitchFamily="2" charset="2"/>
              <a:buChar char="Ø"/>
            </a:pPr>
            <a:r>
              <a:rPr lang="en-US" sz="2100" dirty="0"/>
              <a:t>Improving functionality</a:t>
            </a:r>
          </a:p>
          <a:p>
            <a:endParaRPr lang="en-US" dirty="0"/>
          </a:p>
        </p:txBody>
      </p:sp>
      <p:sp>
        <p:nvSpPr>
          <p:cNvPr id="40" name="Rectangle 39">
            <a:extLst>
              <a:ext uri="{FF2B5EF4-FFF2-40B4-BE49-F238E27FC236}">
                <a16:creationId xmlns:a16="http://schemas.microsoft.com/office/drawing/2014/main" id="{A35BD09B-BC3A-45C0-AF8E-950F364CD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616" y="448056"/>
            <a:ext cx="1577340" cy="2907792"/>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2" name="Rectangle 41">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2646" y="3494844"/>
            <a:ext cx="1578001" cy="290779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Slide Number Placeholder 3">
            <a:extLst>
              <a:ext uri="{FF2B5EF4-FFF2-40B4-BE49-F238E27FC236}">
                <a16:creationId xmlns:a16="http://schemas.microsoft.com/office/drawing/2014/main" id="{90DDE942-E3C8-4E2B-845D-DA6CCDF0B6EC}"/>
              </a:ext>
            </a:extLst>
          </p:cNvPr>
          <p:cNvSpPr>
            <a:spLocks noGrp="1"/>
          </p:cNvSpPr>
          <p:nvPr>
            <p:ph type="sldNum" sz="quarter" idx="12"/>
          </p:nvPr>
        </p:nvSpPr>
        <p:spPr>
          <a:xfrm>
            <a:off x="7442901" y="4832534"/>
            <a:ext cx="1099459" cy="1234345"/>
          </a:xfrm>
        </p:spPr>
        <p:txBody>
          <a:bodyPr>
            <a:normAutofit/>
          </a:bodyPr>
          <a:lstStyle/>
          <a:p>
            <a:pPr algn="ctr">
              <a:spcAft>
                <a:spcPts val="600"/>
              </a:spcAft>
            </a:pPr>
            <a:fld id="{DC1F08D4-64FA-450B-9855-6643C18EAD73}" type="slidenum">
              <a:rPr lang="en-US" sz="3800">
                <a:solidFill>
                  <a:srgbClr val="FFFFFF"/>
                </a:solidFill>
              </a:rPr>
              <a:pPr algn="ctr">
                <a:spcAft>
                  <a:spcPts val="600"/>
                </a:spcAft>
              </a:pPr>
              <a:t>33</a:t>
            </a:fld>
            <a:endParaRPr lang="en-US" sz="3800" dirty="0">
              <a:solidFill>
                <a:srgbClr val="FFFFFF"/>
              </a:solidFill>
            </a:endParaRPr>
          </a:p>
        </p:txBody>
      </p:sp>
    </p:spTree>
    <p:extLst>
      <p:ext uri="{BB962C8B-B14F-4D97-AF65-F5344CB8AC3E}">
        <p14:creationId xmlns:p14="http://schemas.microsoft.com/office/powerpoint/2010/main" val="1275681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DA3C47C2-33A2-44B2-BEAB-FEB679075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324"/>
            <a:ext cx="9144000" cy="68613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3">
            <a:extLst>
              <a:ext uri="{FF2B5EF4-FFF2-40B4-BE49-F238E27FC236}">
                <a16:creationId xmlns:a16="http://schemas.microsoft.com/office/drawing/2014/main" id="{AD182BA8-54AD-4D9F-8264-B0FA8BB47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935193" y="-479"/>
            <a:ext cx="7101526"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reeform 16">
            <a:extLst>
              <a:ext uri="{FF2B5EF4-FFF2-40B4-BE49-F238E27FC236}">
                <a16:creationId xmlns:a16="http://schemas.microsoft.com/office/drawing/2014/main" id="{4ED83379-0499-45E1-AB78-6AA230F96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9"/>
            <a:ext cx="6993732"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603504" y="962246"/>
            <a:ext cx="4828275" cy="2611967"/>
          </a:xfrm>
          <a:prstGeom prst="rect">
            <a:avLst/>
          </a:prstGeom>
        </p:spPr>
        <p:txBody>
          <a:bodyPr vert="horz" lIns="91440" tIns="45720" rIns="91440" bIns="45720" rtlCol="0" anchor="b">
            <a:normAutofit/>
          </a:bodyPr>
          <a:lstStyle/>
          <a:p>
            <a:pPr marL="0" marR="0" lvl="0" indent="0" eaLnBrk="1" fontAlgn="auto" hangingPunct="1">
              <a:lnSpc>
                <a:spcPct val="90000"/>
              </a:lnSpc>
              <a:spcAft>
                <a:spcPts val="600"/>
              </a:spcAft>
              <a:buClrTx/>
              <a:buSzTx/>
              <a:tabLst/>
              <a:defRPr/>
            </a:pPr>
            <a:r>
              <a:rPr kumimoji="0" lang="en-US" sz="4700" b="1" i="0" u="none" strike="noStrike" kern="1200" spc="0" normalizeH="0" baseline="0" noProof="0" dirty="0">
                <a:ln w="3175" cmpd="sng">
                  <a:noFill/>
                </a:ln>
                <a:solidFill>
                  <a:schemeClr val="tx1"/>
                </a:solidFill>
                <a:uLnTx/>
                <a:uFillTx/>
                <a:latin typeface="+mj-lt"/>
                <a:ea typeface="+mj-ea"/>
                <a:cs typeface="+mj-cs"/>
              </a:rPr>
              <a:t>Open Discussion</a:t>
            </a:r>
            <a:endParaRPr kumimoji="0" lang="en-US" sz="4700" b="0" i="0" u="none" strike="noStrike" kern="1200" spc="0" normalizeH="0" baseline="0" noProof="0" dirty="0">
              <a:ln w="3175" cmpd="sng">
                <a:noFill/>
              </a:ln>
              <a:solidFill>
                <a:schemeClr val="tx1"/>
              </a:solidFill>
              <a:uLnTx/>
              <a:uFillTx/>
              <a:latin typeface="+mj-lt"/>
              <a:ea typeface="+mj-ea"/>
              <a:cs typeface="+mj-cs"/>
            </a:endParaRPr>
          </a:p>
        </p:txBody>
      </p:sp>
    </p:spTree>
    <p:extLst>
      <p:ext uri="{BB962C8B-B14F-4D97-AF65-F5344CB8AC3E}">
        <p14:creationId xmlns:p14="http://schemas.microsoft.com/office/powerpoint/2010/main" val="1535779162"/>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23207CC6-EAA1-4BFF-A48A-DECAD89727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3">
            <a:extLst>
              <a:ext uri="{FF2B5EF4-FFF2-40B4-BE49-F238E27FC236}">
                <a16:creationId xmlns:a16="http://schemas.microsoft.com/office/drawing/2014/main" id="{B234A3DD-923D-4166-8B19-7DD58990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5193" y="-479"/>
            <a:ext cx="7101526"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A0A05FF-4BA9-494B-9164-2AD5AB36B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
            <a:ext cx="7565229" cy="6858958"/>
          </a:xfrm>
          <a:custGeom>
            <a:avLst/>
            <a:gdLst>
              <a:gd name="connsiteX0" fmla="*/ 2008921 w 10086973"/>
              <a:gd name="connsiteY0" fmla="*/ 0 h 6858958"/>
              <a:gd name="connsiteX1" fmla="*/ 5838793 w 10086973"/>
              <a:gd name="connsiteY1" fmla="*/ 0 h 6858958"/>
              <a:gd name="connsiteX2" fmla="*/ 6905021 w 10086973"/>
              <a:gd name="connsiteY2" fmla="*/ 0 h 6858958"/>
              <a:gd name="connsiteX3" fmla="*/ 6910598 w 10086973"/>
              <a:gd name="connsiteY3" fmla="*/ 0 h 6858958"/>
              <a:gd name="connsiteX4" fmla="*/ 10086973 w 10086973"/>
              <a:gd name="connsiteY4" fmla="*/ 6858478 h 6858958"/>
              <a:gd name="connsiteX5" fmla="*/ 9324755 w 10086973"/>
              <a:gd name="connsiteY5" fmla="*/ 6858478 h 6858958"/>
              <a:gd name="connsiteX6" fmla="*/ 9324977 w 10086973"/>
              <a:gd name="connsiteY6" fmla="*/ 6858957 h 6858958"/>
              <a:gd name="connsiteX7" fmla="*/ 3359025 w 10086973"/>
              <a:gd name="connsiteY7" fmla="*/ 6858957 h 6858958"/>
              <a:gd name="connsiteX8" fmla="*/ 3359025 w 10086973"/>
              <a:gd name="connsiteY8" fmla="*/ 6858958 h 6858958"/>
              <a:gd name="connsiteX9" fmla="*/ 0 w 10086973"/>
              <a:gd name="connsiteY9" fmla="*/ 6858958 h 6858958"/>
              <a:gd name="connsiteX10" fmla="*/ 0 w 10086973"/>
              <a:gd name="connsiteY10" fmla="*/ 958 h 6858958"/>
              <a:gd name="connsiteX11" fmla="*/ 761996 w 10086973"/>
              <a:gd name="connsiteY11" fmla="*/ 958 h 6858958"/>
              <a:gd name="connsiteX12" fmla="*/ 761996 w 10086973"/>
              <a:gd name="connsiteY12" fmla="*/ 479 h 6858958"/>
              <a:gd name="connsiteX13" fmla="*/ 1246925 w 10086973"/>
              <a:gd name="connsiteY13" fmla="*/ 479 h 6858958"/>
              <a:gd name="connsiteX14" fmla="*/ 2008921 w 10086973"/>
              <a:gd name="connsiteY14" fmla="*/ 479 h 685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86973" h="6858958">
                <a:moveTo>
                  <a:pt x="2008921" y="0"/>
                </a:moveTo>
                <a:lnTo>
                  <a:pt x="5838793" y="0"/>
                </a:lnTo>
                <a:lnTo>
                  <a:pt x="6905021" y="0"/>
                </a:lnTo>
                <a:lnTo>
                  <a:pt x="6910598" y="0"/>
                </a:lnTo>
                <a:lnTo>
                  <a:pt x="10086973" y="6858478"/>
                </a:lnTo>
                <a:lnTo>
                  <a:pt x="9324755" y="6858478"/>
                </a:lnTo>
                <a:lnTo>
                  <a:pt x="9324977" y="6858957"/>
                </a:lnTo>
                <a:lnTo>
                  <a:pt x="3359025" y="6858957"/>
                </a:lnTo>
                <a:lnTo>
                  <a:pt x="3359025" y="6858958"/>
                </a:lnTo>
                <a:lnTo>
                  <a:pt x="0" y="6858958"/>
                </a:lnTo>
                <a:lnTo>
                  <a:pt x="0" y="958"/>
                </a:lnTo>
                <a:lnTo>
                  <a:pt x="761996" y="958"/>
                </a:lnTo>
                <a:lnTo>
                  <a:pt x="761996" y="479"/>
                </a:lnTo>
                <a:lnTo>
                  <a:pt x="1246925" y="479"/>
                </a:lnTo>
                <a:lnTo>
                  <a:pt x="2008921"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D04DD93-D65C-44EB-A078-DE89981DEF02}"/>
              </a:ext>
            </a:extLst>
          </p:cNvPr>
          <p:cNvSpPr>
            <a:spLocks noGrp="1"/>
          </p:cNvSpPr>
          <p:nvPr>
            <p:ph type="ctrTitle"/>
          </p:nvPr>
        </p:nvSpPr>
        <p:spPr>
          <a:xfrm>
            <a:off x="603503" y="2425109"/>
            <a:ext cx="5082922" cy="3307656"/>
          </a:xfrm>
        </p:spPr>
        <p:txBody>
          <a:bodyPr anchor="t">
            <a:normAutofit/>
          </a:bodyPr>
          <a:lstStyle/>
          <a:p>
            <a:pPr algn="l"/>
            <a:r>
              <a:rPr lang="en-US" sz="6400" b="1" dirty="0"/>
              <a:t>Adjourn</a:t>
            </a:r>
          </a:p>
        </p:txBody>
      </p:sp>
      <p:sp>
        <p:nvSpPr>
          <p:cNvPr id="3" name="Slide Number Placeholder 2">
            <a:extLst>
              <a:ext uri="{FF2B5EF4-FFF2-40B4-BE49-F238E27FC236}">
                <a16:creationId xmlns:a16="http://schemas.microsoft.com/office/drawing/2014/main" id="{12D8F194-BFE9-45A4-9C00-173ADF51F396}"/>
              </a:ext>
            </a:extLst>
          </p:cNvPr>
          <p:cNvSpPr>
            <a:spLocks noGrp="1"/>
          </p:cNvSpPr>
          <p:nvPr>
            <p:ph type="sldNum" sz="quarter" idx="12"/>
          </p:nvPr>
        </p:nvSpPr>
        <p:spPr>
          <a:xfrm>
            <a:off x="8193880" y="6356350"/>
            <a:ext cx="321469" cy="365125"/>
          </a:xfrm>
        </p:spPr>
        <p:txBody>
          <a:bodyPr>
            <a:normAutofit/>
          </a:bodyPr>
          <a:lstStyle/>
          <a:p>
            <a:pPr>
              <a:spcAft>
                <a:spcPts val="600"/>
              </a:spcAft>
            </a:pPr>
            <a:fld id="{DC1F08D4-64FA-450B-9855-6643C18EAD73}" type="slidenum">
              <a:rPr lang="en-US" sz="1000">
                <a:solidFill>
                  <a:srgbClr val="D9D9D9"/>
                </a:solidFill>
              </a:rPr>
              <a:pPr>
                <a:spcAft>
                  <a:spcPts val="600"/>
                </a:spcAft>
              </a:pPr>
              <a:t>35</a:t>
            </a:fld>
            <a:endParaRPr lang="en-US" sz="1000" dirty="0">
              <a:solidFill>
                <a:srgbClr val="D9D9D9"/>
              </a:solidFill>
            </a:endParaRPr>
          </a:p>
        </p:txBody>
      </p:sp>
    </p:spTree>
    <p:extLst>
      <p:ext uri="{BB962C8B-B14F-4D97-AF65-F5344CB8AC3E}">
        <p14:creationId xmlns:p14="http://schemas.microsoft.com/office/powerpoint/2010/main" val="122336969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6402BA-E4F4-1747-B4B7-6739C24BBD5D}"/>
              </a:ext>
            </a:extLst>
          </p:cNvPr>
          <p:cNvSpPr>
            <a:spLocks noGrp="1"/>
          </p:cNvSpPr>
          <p:nvPr>
            <p:ph type="title"/>
          </p:nvPr>
        </p:nvSpPr>
        <p:spPr/>
        <p:txBody>
          <a:bodyPr>
            <a:normAutofit/>
          </a:bodyPr>
          <a:lstStyle/>
          <a:p>
            <a:r>
              <a:rPr lang="en-US" dirty="0"/>
              <a:t>Housekeeping: How to Participate</a:t>
            </a:r>
          </a:p>
        </p:txBody>
      </p:sp>
      <p:sp>
        <p:nvSpPr>
          <p:cNvPr id="5" name="Content Placeholder 4">
            <a:extLst>
              <a:ext uri="{FF2B5EF4-FFF2-40B4-BE49-F238E27FC236}">
                <a16:creationId xmlns:a16="http://schemas.microsoft.com/office/drawing/2014/main" id="{25616B5E-56C5-0B4F-AC22-979098122BE6}"/>
              </a:ext>
            </a:extLst>
          </p:cNvPr>
          <p:cNvSpPr>
            <a:spLocks noGrp="1"/>
          </p:cNvSpPr>
          <p:nvPr>
            <p:ph type="body" sz="quarter" idx="4294967295"/>
          </p:nvPr>
        </p:nvSpPr>
        <p:spPr>
          <a:xfrm>
            <a:off x="628650" y="1797898"/>
            <a:ext cx="5076411" cy="3672775"/>
          </a:xfrm>
          <a:prstGeom prst="rect">
            <a:avLst/>
          </a:prstGeom>
        </p:spPr>
        <p:txBody>
          <a:bodyPr>
            <a:noAutofit/>
          </a:bodyPr>
          <a:lstStyle/>
          <a:p>
            <a:r>
              <a:rPr lang="en-US" b="1" dirty="0">
                <a:latin typeface="Calibri" panose="020F0502020204030204" pitchFamily="34" charset="0"/>
                <a:cs typeface="Calibri" panose="020F0502020204030204" pitchFamily="34" charset="0"/>
              </a:rPr>
              <a:t>Chat</a:t>
            </a:r>
            <a:r>
              <a:rPr lang="en-US" dirty="0">
                <a:latin typeface="Calibri" panose="020F0502020204030204" pitchFamily="34" charset="0"/>
                <a:cs typeface="Calibri" panose="020F0502020204030204" pitchFamily="34" charset="0"/>
              </a:rPr>
              <a:t>: Click the Chat icon to open the Chat panel</a:t>
            </a:r>
          </a:p>
          <a:p>
            <a:pPr lvl="1"/>
            <a:r>
              <a:rPr lang="en-US" dirty="0">
                <a:latin typeface="Calibri" panose="020F0502020204030204" pitchFamily="34" charset="0"/>
                <a:cs typeface="Calibri" panose="020F0502020204030204" pitchFamily="34" charset="0"/>
              </a:rPr>
              <a:t>Hold the Ctrl key and press + to increase font</a:t>
            </a:r>
            <a:endParaRPr lang="en-US" sz="600"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Reactions:</a:t>
            </a:r>
            <a:r>
              <a:rPr lang="en-US" dirty="0">
                <a:latin typeface="Calibri" panose="020F0502020204030204" pitchFamily="34" charset="0"/>
                <a:cs typeface="Calibri" panose="020F0502020204030204" pitchFamily="34" charset="0"/>
              </a:rPr>
              <a:t> </a:t>
            </a:r>
            <a:r>
              <a:rPr lang="en-US" dirty="0"/>
              <a:t>Located at the bottom of the Participants panel</a:t>
            </a:r>
          </a:p>
          <a:p>
            <a:r>
              <a:rPr lang="en-US" b="1" dirty="0">
                <a:solidFill>
                  <a:schemeClr val="accent6"/>
                </a:solidFill>
              </a:rPr>
              <a:t>Need help?</a:t>
            </a:r>
            <a:r>
              <a:rPr lang="en-US" b="1" dirty="0"/>
              <a:t> </a:t>
            </a:r>
            <a:r>
              <a:rPr lang="en-US" dirty="0"/>
              <a:t>Type into the Chat box!</a:t>
            </a:r>
          </a:p>
          <a:p>
            <a:pPr marL="0" indent="0">
              <a:buNone/>
            </a:pPr>
            <a:endParaRPr lang="en-US" dirty="0">
              <a:latin typeface="Calibri" panose="020F0502020204030204" pitchFamily="34" charset="0"/>
            </a:endParaRPr>
          </a:p>
          <a:p>
            <a:endParaRPr lang="en-US" dirty="0"/>
          </a:p>
        </p:txBody>
      </p:sp>
      <p:sp>
        <p:nvSpPr>
          <p:cNvPr id="6" name="Slide Number Placeholder 3">
            <a:extLst>
              <a:ext uri="{FF2B5EF4-FFF2-40B4-BE49-F238E27FC236}">
                <a16:creationId xmlns:a16="http://schemas.microsoft.com/office/drawing/2014/main" id="{AAF1B0D4-D166-3748-B24E-ED8F36A43DAA}"/>
              </a:ext>
            </a:extLst>
          </p:cNvPr>
          <p:cNvSpPr>
            <a:spLocks noGrp="1"/>
          </p:cNvSpPr>
          <p:nvPr>
            <p:ph type="sldNum" sz="quarter" idx="12"/>
          </p:nvPr>
        </p:nvSpPr>
        <p:spPr/>
        <p:txBody>
          <a:bodyPr/>
          <a:lstStyle/>
          <a:p>
            <a:fld id="{6BDFEF32-6890-4AF3-A4F4-AB34E4DD9F05}" type="slidenum">
              <a:rPr lang="en-US" smtClean="0"/>
              <a:pPr/>
              <a:t>4</a:t>
            </a:fld>
            <a:endParaRPr lang="en-US" dirty="0"/>
          </a:p>
        </p:txBody>
      </p:sp>
      <p:pic>
        <p:nvPicPr>
          <p:cNvPr id="7" name="Picture 6"/>
          <p:cNvPicPr/>
          <p:nvPr/>
        </p:nvPicPr>
        <p:blipFill>
          <a:blip r:embed="rId4"/>
          <a:stretch>
            <a:fillRect/>
          </a:stretch>
        </p:blipFill>
        <p:spPr>
          <a:xfrm>
            <a:off x="6036232" y="2125266"/>
            <a:ext cx="2879738" cy="823725"/>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0693D3A7-F4CB-41D9-814F-30E40027BFE1}"/>
              </a:ext>
            </a:extLst>
          </p:cNvPr>
          <p:cNvPicPr>
            <a:picLocks noChangeAspect="1"/>
          </p:cNvPicPr>
          <p:nvPr/>
        </p:nvPicPr>
        <p:blipFill rotWithShape="1">
          <a:blip r:embed="rId5">
            <a:extLst>
              <a:ext uri="{28A0092B-C50C-407E-A947-70E740481C1C}">
                <a14:useLocalDpi xmlns:a14="http://schemas.microsoft.com/office/drawing/2010/main" val="0"/>
              </a:ext>
            </a:extLst>
          </a:blip>
          <a:srcRect t="92069" r="28231"/>
          <a:stretch/>
        </p:blipFill>
        <p:spPr>
          <a:xfrm>
            <a:off x="385986" y="5006578"/>
            <a:ext cx="6562579" cy="374435"/>
          </a:xfrm>
          <a:prstGeom prst="rect">
            <a:avLst/>
          </a:prstGeom>
        </p:spPr>
      </p:pic>
      <p:sp>
        <p:nvSpPr>
          <p:cNvPr id="9" name="Rectangle 8">
            <a:extLst>
              <a:ext uri="{FF2B5EF4-FFF2-40B4-BE49-F238E27FC236}">
                <a16:creationId xmlns:a16="http://schemas.microsoft.com/office/drawing/2014/main" id="{FE7ED042-4C71-4B85-9829-5FE439EF2146}"/>
              </a:ext>
            </a:extLst>
          </p:cNvPr>
          <p:cNvSpPr/>
          <p:nvPr/>
        </p:nvSpPr>
        <p:spPr>
          <a:xfrm>
            <a:off x="2722103" y="5017130"/>
            <a:ext cx="1139483" cy="47190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descr="Graphical user interface, application&#10;&#10;Description automatically generated">
            <a:extLst>
              <a:ext uri="{FF2B5EF4-FFF2-40B4-BE49-F238E27FC236}">
                <a16:creationId xmlns:a16="http://schemas.microsoft.com/office/drawing/2014/main" id="{148A4A9D-4A55-494F-AF7E-E9966A0E4834}"/>
              </a:ext>
            </a:extLst>
          </p:cNvPr>
          <p:cNvPicPr>
            <a:picLocks noChangeAspect="1"/>
          </p:cNvPicPr>
          <p:nvPr/>
        </p:nvPicPr>
        <p:blipFill rotWithShape="1">
          <a:blip r:embed="rId5">
            <a:extLst>
              <a:ext uri="{28A0092B-C50C-407E-A947-70E740481C1C}">
                <a14:useLocalDpi xmlns:a14="http://schemas.microsoft.com/office/drawing/2010/main" val="0"/>
              </a:ext>
            </a:extLst>
          </a:blip>
          <a:srcRect l="72231" t="49999" b="1"/>
          <a:stretch/>
        </p:blipFill>
        <p:spPr>
          <a:xfrm>
            <a:off x="6129995" y="3020397"/>
            <a:ext cx="2539219" cy="2360617"/>
          </a:xfrm>
          <a:prstGeom prst="rect">
            <a:avLst/>
          </a:prstGeom>
        </p:spPr>
      </p:pic>
    </p:spTree>
    <p:custDataLst>
      <p:tags r:id="rId1"/>
    </p:custDataLst>
    <p:extLst>
      <p:ext uri="{BB962C8B-B14F-4D97-AF65-F5344CB8AC3E}">
        <p14:creationId xmlns:p14="http://schemas.microsoft.com/office/powerpoint/2010/main" val="3638928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7D8FC-E8DD-4388-BF12-20942456CE85}"/>
              </a:ext>
            </a:extLst>
          </p:cNvPr>
          <p:cNvSpPr>
            <a:spLocks noGrp="1"/>
          </p:cNvSpPr>
          <p:nvPr>
            <p:ph type="title"/>
          </p:nvPr>
        </p:nvSpPr>
        <p:spPr>
          <a:xfrm>
            <a:off x="4582123" y="908344"/>
            <a:ext cx="3933226" cy="1538130"/>
          </a:xfrm>
        </p:spPr>
        <p:txBody>
          <a:bodyPr>
            <a:normAutofit/>
          </a:bodyPr>
          <a:lstStyle/>
          <a:p>
            <a:r>
              <a:rPr lang="en-US" sz="6000" dirty="0"/>
              <a:t>WELCOME </a:t>
            </a:r>
          </a:p>
        </p:txBody>
      </p:sp>
      <p:sp>
        <p:nvSpPr>
          <p:cNvPr id="36"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49688" y="1685652"/>
            <a:ext cx="2456259"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31" name="Graphic 30" descr="Meeting">
            <a:extLst>
              <a:ext uri="{FF2B5EF4-FFF2-40B4-BE49-F238E27FC236}">
                <a16:creationId xmlns:a16="http://schemas.microsoft.com/office/drawing/2014/main" id="{483531BC-9CF1-4B0D-A52A-2580C17BAF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0129" y="2199225"/>
            <a:ext cx="2450957" cy="2450957"/>
          </a:xfrm>
          <a:prstGeom prst="rect">
            <a:avLst/>
          </a:prstGeom>
        </p:spPr>
      </p:pic>
      <p:sp>
        <p:nvSpPr>
          <p:cNvPr id="10" name="Content Placeholder 9">
            <a:extLst>
              <a:ext uri="{FF2B5EF4-FFF2-40B4-BE49-F238E27FC236}">
                <a16:creationId xmlns:a16="http://schemas.microsoft.com/office/drawing/2014/main" id="{7D53EA6E-E1EC-453C-8808-60D0F45B5B89}"/>
              </a:ext>
            </a:extLst>
          </p:cNvPr>
          <p:cNvSpPr>
            <a:spLocks noGrp="1"/>
          </p:cNvSpPr>
          <p:nvPr>
            <p:ph idx="1"/>
          </p:nvPr>
        </p:nvSpPr>
        <p:spPr>
          <a:xfrm>
            <a:off x="4433368" y="2706865"/>
            <a:ext cx="4037739" cy="3470097"/>
          </a:xfrm>
        </p:spPr>
        <p:txBody>
          <a:bodyPr>
            <a:normAutofit/>
          </a:bodyPr>
          <a:lstStyle/>
          <a:p>
            <a:pPr marL="342900" indent="-342900">
              <a:buFont typeface="Arial" panose="020B0604020202020204" pitchFamily="34" charset="0"/>
              <a:buChar char="•"/>
            </a:pPr>
            <a:r>
              <a:rPr lang="en-US" dirty="0"/>
              <a:t>Approval of Meeting Minutes </a:t>
            </a:r>
            <a:r>
              <a:rPr lang="en-US" sz="2100" dirty="0"/>
              <a:t>November 6th, 2020</a:t>
            </a:r>
          </a:p>
        </p:txBody>
      </p:sp>
      <p:sp>
        <p:nvSpPr>
          <p:cNvPr id="4" name="Slide Number Placeholder 3">
            <a:extLst>
              <a:ext uri="{FF2B5EF4-FFF2-40B4-BE49-F238E27FC236}">
                <a16:creationId xmlns:a16="http://schemas.microsoft.com/office/drawing/2014/main" id="{EDDE67AD-B749-47F1-82D6-D005EA3D110C}"/>
              </a:ext>
            </a:extLst>
          </p:cNvPr>
          <p:cNvSpPr>
            <a:spLocks noGrp="1"/>
          </p:cNvSpPr>
          <p:nvPr>
            <p:ph type="sldNum" sz="quarter" idx="12"/>
          </p:nvPr>
        </p:nvSpPr>
        <p:spPr>
          <a:xfrm>
            <a:off x="6457950" y="6356350"/>
            <a:ext cx="2057400" cy="365125"/>
          </a:xfrm>
        </p:spPr>
        <p:txBody>
          <a:bodyPr>
            <a:normAutofit/>
          </a:bodyPr>
          <a:lstStyle/>
          <a:p>
            <a:pPr>
              <a:spcAft>
                <a:spcPts val="600"/>
              </a:spcAft>
            </a:pPr>
            <a:fld id="{DC1F08D4-64FA-450B-9855-6643C18EAD73}" type="slidenum">
              <a:rPr lang="en-US" sz="1000">
                <a:solidFill>
                  <a:prstClr val="black">
                    <a:tint val="75000"/>
                  </a:prstClr>
                </a:solidFill>
              </a:rPr>
              <a:pPr>
                <a:spcAft>
                  <a:spcPts val="600"/>
                </a:spcAft>
              </a:pPr>
              <a:t>5</a:t>
            </a:fld>
            <a:endParaRPr lang="en-US" sz="1000" dirty="0">
              <a:solidFill>
                <a:prstClr val="black">
                  <a:tint val="75000"/>
                </a:prstClr>
              </a:solidFill>
            </a:endParaRPr>
          </a:p>
        </p:txBody>
      </p:sp>
    </p:spTree>
    <p:extLst>
      <p:ext uri="{BB962C8B-B14F-4D97-AF65-F5344CB8AC3E}">
        <p14:creationId xmlns:p14="http://schemas.microsoft.com/office/powerpoint/2010/main" val="1840103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74A4F-80D1-4009-B4EB-3572673FC418}"/>
              </a:ext>
            </a:extLst>
          </p:cNvPr>
          <p:cNvSpPr>
            <a:spLocks noGrp="1"/>
          </p:cNvSpPr>
          <p:nvPr>
            <p:ph type="title"/>
          </p:nvPr>
        </p:nvSpPr>
        <p:spPr>
          <a:xfrm>
            <a:off x="76201" y="1981200"/>
            <a:ext cx="3276600" cy="3536441"/>
          </a:xfrm>
        </p:spPr>
        <p:txBody>
          <a:bodyPr vert="horz" lIns="91440" tIns="45720" rIns="91440" bIns="45720" rtlCol="0" anchor="t">
            <a:normAutofit/>
          </a:bodyPr>
          <a:lstStyle/>
          <a:p>
            <a:pPr algn="ctr" defTabSz="914400"/>
            <a:br>
              <a:rPr lang="en-US" sz="4800" dirty="0">
                <a:solidFill>
                  <a:schemeClr val="tx2"/>
                </a:solidFill>
              </a:rPr>
            </a:br>
            <a:r>
              <a:rPr lang="en-US" sz="4800" dirty="0">
                <a:solidFill>
                  <a:schemeClr val="tx2"/>
                </a:solidFill>
              </a:rPr>
              <a:t>PMPAC </a:t>
            </a:r>
            <a:br>
              <a:rPr lang="en-US" sz="4800" dirty="0">
                <a:solidFill>
                  <a:schemeClr val="tx2"/>
                </a:solidFill>
              </a:rPr>
            </a:br>
            <a:r>
              <a:rPr lang="en-US" sz="4800" dirty="0">
                <a:solidFill>
                  <a:schemeClr val="tx2"/>
                </a:solidFill>
              </a:rPr>
              <a:t>Members</a:t>
            </a:r>
            <a:br>
              <a:rPr lang="en-US" sz="4800" dirty="0">
                <a:solidFill>
                  <a:schemeClr val="tx2"/>
                </a:solidFill>
              </a:rPr>
            </a:br>
            <a:endParaRPr lang="en-US" sz="4400" b="1" dirty="0"/>
          </a:p>
        </p:txBody>
      </p:sp>
      <p:sp>
        <p:nvSpPr>
          <p:cNvPr id="3" name="Slide Number Placeholder 2">
            <a:extLst>
              <a:ext uri="{FF2B5EF4-FFF2-40B4-BE49-F238E27FC236}">
                <a16:creationId xmlns:a16="http://schemas.microsoft.com/office/drawing/2014/main" id="{45D0B146-00CC-453C-89EE-92784DCAC4DF}"/>
              </a:ext>
            </a:extLst>
          </p:cNvPr>
          <p:cNvSpPr>
            <a:spLocks noGrp="1"/>
          </p:cNvSpPr>
          <p:nvPr>
            <p:ph type="sldNum" sz="quarter" idx="12"/>
          </p:nvPr>
        </p:nvSpPr>
        <p:spPr/>
        <p:txBody>
          <a:bodyPr/>
          <a:lstStyle/>
          <a:p>
            <a:fld id="{DC1F08D4-64FA-450B-9855-6643C18EAD73}" type="slidenum">
              <a:rPr lang="en-US" smtClean="0">
                <a:solidFill>
                  <a:prstClr val="black">
                    <a:tint val="75000"/>
                  </a:prstClr>
                </a:solidFill>
              </a:rPr>
              <a:pPr/>
              <a:t>6</a:t>
            </a:fld>
            <a:endParaRPr lang="en-US" dirty="0">
              <a:solidFill>
                <a:prstClr val="black">
                  <a:tint val="75000"/>
                </a:prstClr>
              </a:solidFill>
            </a:endParaRPr>
          </a:p>
        </p:txBody>
      </p:sp>
      <p:pic>
        <p:nvPicPr>
          <p:cNvPr id="43" name="Picture 42">
            <a:extLst>
              <a:ext uri="{FF2B5EF4-FFF2-40B4-BE49-F238E27FC236}">
                <a16:creationId xmlns:a16="http://schemas.microsoft.com/office/drawing/2014/main" id="{595C8273-5C69-435D-8AC5-3075DBF00B46}"/>
              </a:ext>
            </a:extLst>
          </p:cNvPr>
          <p:cNvPicPr>
            <a:picLocks noChangeAspect="1"/>
          </p:cNvPicPr>
          <p:nvPr/>
        </p:nvPicPr>
        <p:blipFill>
          <a:blip r:embed="rId2" cstate="print">
            <a:alphaModFix amt="59000"/>
            <a:extLst>
              <a:ext uri="{28A0092B-C50C-407E-A947-70E740481C1C}">
                <a14:useLocalDpi xmlns:a14="http://schemas.microsoft.com/office/drawing/2010/main" val="0"/>
              </a:ext>
            </a:extLst>
          </a:blip>
          <a:stretch>
            <a:fillRect/>
          </a:stretch>
        </p:blipFill>
        <p:spPr>
          <a:xfrm>
            <a:off x="-23949" y="6311682"/>
            <a:ext cx="1331392" cy="57507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55691094"/>
              </p:ext>
            </p:extLst>
          </p:nvPr>
        </p:nvGraphicFramePr>
        <p:xfrm>
          <a:off x="3352800" y="304799"/>
          <a:ext cx="4419600" cy="6477000"/>
        </p:xfrm>
        <a:graphic>
          <a:graphicData uri="http://schemas.openxmlformats.org/drawingml/2006/table">
            <a:tbl>
              <a:tblPr>
                <a:tableStyleId>{5C22544A-7EE6-4342-B048-85BDC9FD1C3A}</a:tableStyleId>
              </a:tblPr>
              <a:tblGrid>
                <a:gridCol w="4419600">
                  <a:extLst>
                    <a:ext uri="{9D8B030D-6E8A-4147-A177-3AD203B41FA5}">
                      <a16:colId xmlns:a16="http://schemas.microsoft.com/office/drawing/2014/main" val="20000"/>
                    </a:ext>
                  </a:extLst>
                </a:gridCol>
              </a:tblGrid>
              <a:tr h="431800">
                <a:tc>
                  <a:txBody>
                    <a:bodyPr/>
                    <a:lstStyle/>
                    <a:p>
                      <a:pPr marL="0" marR="0" algn="ctr">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Julie Adkins, APRN</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0"/>
                  </a:ext>
                </a:extLst>
              </a:tr>
              <a:tr h="4318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Helga</a:t>
                      </a:r>
                      <a:r>
                        <a:rPr lang="en-US" sz="1800" b="1"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Brake, Pharm D</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1"/>
                  </a:ext>
                </a:extLst>
              </a:tr>
              <a:tr h="4318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Cara</a:t>
                      </a:r>
                      <a:r>
                        <a:rPr lang="en-US" sz="1800" b="1"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Brock,</a:t>
                      </a:r>
                      <a:r>
                        <a:rPr lang="en-US" sz="1800" b="1"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Pharm D</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4318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William Campbell, DO</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3"/>
                  </a:ext>
                </a:extLst>
              </a:tr>
              <a:tr h="4318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Kenneth Candido, MD</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4"/>
                  </a:ext>
                </a:extLst>
              </a:tr>
              <a:tr h="4318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Ankur Dave, MD</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5"/>
                  </a:ext>
                </a:extLst>
              </a:tr>
              <a:tr h="4318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Raechel Ferry-Rooney, APRN</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6"/>
                  </a:ext>
                </a:extLst>
              </a:tr>
              <a:tr h="4318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Scott Glaser, MD</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7"/>
                  </a:ext>
                </a:extLst>
              </a:tr>
              <a:tr h="431800">
                <a:tc>
                  <a:txBody>
                    <a:bodyPr/>
                    <a:lstStyle/>
                    <a:p>
                      <a:pPr marL="0" marR="0" algn="ctr">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Shami Goyal, MD</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8"/>
                  </a:ext>
                </a:extLst>
              </a:tr>
              <a:tr h="431800">
                <a:tc>
                  <a:txBody>
                    <a:bodyPr/>
                    <a:lstStyle/>
                    <a:p>
                      <a:pPr marL="0" marR="0" algn="ctr">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Chris</a:t>
                      </a:r>
                      <a:r>
                        <a:rPr lang="en-US" sz="1800" b="1"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topher </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Herndon, Pharm</a:t>
                      </a:r>
                      <a:r>
                        <a:rPr lang="en-US" sz="1800" b="1"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9"/>
                  </a:ext>
                </a:extLst>
              </a:tr>
              <a:tr h="431800">
                <a:tc>
                  <a:txBody>
                    <a:bodyPr/>
                    <a:lstStyle/>
                    <a:p>
                      <a:pPr marL="0" marR="0" algn="ctr">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David</a:t>
                      </a:r>
                      <a:r>
                        <a:rPr lang="en-US" sz="1800" b="1"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Liebovitz, MD</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10"/>
                  </a:ext>
                </a:extLst>
              </a:tr>
              <a:tr h="431800">
                <a:tc>
                  <a:txBody>
                    <a:bodyPr/>
                    <a:lstStyle/>
                    <a:p>
                      <a:pPr marL="0" marR="0" algn="ctr">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Garry Moreland, RPh</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11"/>
                  </a:ext>
                </a:extLst>
              </a:tr>
              <a:tr h="431800">
                <a:tc>
                  <a:txBody>
                    <a:bodyPr/>
                    <a:lstStyle/>
                    <a:p>
                      <a:pPr marL="0" marR="0" algn="ctr">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Christina Morettin, OD</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12"/>
                  </a:ext>
                </a:extLst>
              </a:tr>
              <a:tr h="431800">
                <a:tc>
                  <a:txBody>
                    <a:bodyPr/>
                    <a:lstStyle/>
                    <a:p>
                      <a:pPr marL="0" marR="0" algn="ctr">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*Edward Segal, DDS</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13"/>
                  </a:ext>
                </a:extLst>
              </a:tr>
              <a:tr h="431800">
                <a:tc>
                  <a:txBody>
                    <a:bodyPr/>
                    <a:lstStyle/>
                    <a:p>
                      <a:pPr marL="0" marR="0" algn="ctr">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Mindy Sanders, PA</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601419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0"/>
            <a:ext cx="3490714"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12ECAB-EF73-451F-8881-F48402FAEC1F}"/>
              </a:ext>
            </a:extLst>
          </p:cNvPr>
          <p:cNvSpPr>
            <a:spLocks noGrp="1"/>
          </p:cNvSpPr>
          <p:nvPr>
            <p:ph type="title"/>
          </p:nvPr>
        </p:nvSpPr>
        <p:spPr>
          <a:xfrm>
            <a:off x="867638" y="637762"/>
            <a:ext cx="2173707" cy="5576770"/>
          </a:xfrm>
        </p:spPr>
        <p:txBody>
          <a:bodyPr anchor="t">
            <a:normAutofit/>
          </a:bodyPr>
          <a:lstStyle/>
          <a:p>
            <a:r>
              <a:rPr lang="en-US" b="1" dirty="0">
                <a:solidFill>
                  <a:schemeClr val="bg1"/>
                </a:solidFill>
                <a:latin typeface="+mn-lt"/>
              </a:rPr>
              <a:t>Charges of the PMPAC</a:t>
            </a:r>
            <a:br>
              <a:rPr lang="en-US" dirty="0">
                <a:solidFill>
                  <a:schemeClr val="bg1"/>
                </a:solidFill>
              </a:rPr>
            </a:br>
            <a:r>
              <a:rPr lang="en-US" u="sng" dirty="0">
                <a:solidFill>
                  <a:schemeClr val="bg1"/>
                </a:solidFill>
                <a:hlinkClick r:id="rId2"/>
              </a:rPr>
              <a:t>720 ILCS 570/320 - Illinois General Assembly</a:t>
            </a:r>
            <a:br>
              <a:rPr lang="en-US" dirty="0">
                <a:solidFill>
                  <a:schemeClr val="bg1"/>
                </a:solidFill>
              </a:rPr>
            </a:br>
            <a:r>
              <a:rPr lang="en-US" dirty="0">
                <a:solidFill>
                  <a:schemeClr val="bg1"/>
                </a:solidFill>
              </a:rPr>
              <a:t> </a:t>
            </a:r>
          </a:p>
        </p:txBody>
      </p:sp>
      <p:sp>
        <p:nvSpPr>
          <p:cNvPr id="37" name="Rectangle 36">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401" y="0"/>
            <a:ext cx="5654591"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0" name="Content Placeholder 2">
            <a:extLst>
              <a:ext uri="{FF2B5EF4-FFF2-40B4-BE49-F238E27FC236}">
                <a16:creationId xmlns:a16="http://schemas.microsoft.com/office/drawing/2014/main" id="{C1FFD0F3-7BDF-4D74-86AA-419D7BCB94A3}"/>
              </a:ext>
            </a:extLst>
          </p:cNvPr>
          <p:cNvGraphicFramePr/>
          <p:nvPr>
            <p:extLst>
              <p:ext uri="{D42A27DB-BD31-4B8C-83A1-F6EECF244321}">
                <p14:modId xmlns:p14="http://schemas.microsoft.com/office/powerpoint/2010/main" val="3528918550"/>
              </p:ext>
            </p:extLst>
          </p:nvPr>
        </p:nvGraphicFramePr>
        <p:xfrm>
          <a:off x="4079965" y="637762"/>
          <a:ext cx="4204051" cy="5539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4684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0"/>
            <a:ext cx="3490714"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12ECAB-EF73-451F-8881-F48402FAEC1F}"/>
              </a:ext>
            </a:extLst>
          </p:cNvPr>
          <p:cNvSpPr>
            <a:spLocks noGrp="1"/>
          </p:cNvSpPr>
          <p:nvPr>
            <p:ph type="title"/>
          </p:nvPr>
        </p:nvSpPr>
        <p:spPr>
          <a:xfrm>
            <a:off x="867638" y="637762"/>
            <a:ext cx="2173707" cy="5576770"/>
          </a:xfrm>
        </p:spPr>
        <p:txBody>
          <a:bodyPr anchor="t">
            <a:normAutofit/>
          </a:bodyPr>
          <a:lstStyle/>
          <a:p>
            <a:r>
              <a:rPr lang="en-US" b="1" dirty="0">
                <a:solidFill>
                  <a:schemeClr val="bg1"/>
                </a:solidFill>
                <a:latin typeface="+mn-lt"/>
              </a:rPr>
              <a:t>Charges of the PMPAC</a:t>
            </a:r>
            <a:br>
              <a:rPr lang="en-US" dirty="0">
                <a:solidFill>
                  <a:schemeClr val="bg1"/>
                </a:solidFill>
              </a:rPr>
            </a:br>
            <a:r>
              <a:rPr lang="en-US" u="sng" dirty="0">
                <a:solidFill>
                  <a:schemeClr val="bg1"/>
                </a:solidFill>
                <a:hlinkClick r:id="rId2"/>
              </a:rPr>
              <a:t>720 ILCS 570/320 - Illinois General Assembly</a:t>
            </a:r>
            <a:br>
              <a:rPr lang="en-US" dirty="0">
                <a:solidFill>
                  <a:schemeClr val="bg1"/>
                </a:solidFill>
              </a:rPr>
            </a:br>
            <a:r>
              <a:rPr lang="en-US" dirty="0">
                <a:solidFill>
                  <a:schemeClr val="bg1"/>
                </a:solidFill>
              </a:rPr>
              <a:t> </a:t>
            </a:r>
          </a:p>
        </p:txBody>
      </p:sp>
      <p:sp>
        <p:nvSpPr>
          <p:cNvPr id="37" name="Rectangle 36">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401" y="0"/>
            <a:ext cx="5654591"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0" name="Content Placeholder 2">
            <a:extLst>
              <a:ext uri="{FF2B5EF4-FFF2-40B4-BE49-F238E27FC236}">
                <a16:creationId xmlns:a16="http://schemas.microsoft.com/office/drawing/2014/main" id="{C1FFD0F3-7BDF-4D74-86AA-419D7BCB94A3}"/>
              </a:ext>
            </a:extLst>
          </p:cNvPr>
          <p:cNvGraphicFramePr/>
          <p:nvPr>
            <p:extLst>
              <p:ext uri="{D42A27DB-BD31-4B8C-83A1-F6EECF244321}">
                <p14:modId xmlns:p14="http://schemas.microsoft.com/office/powerpoint/2010/main" val="2622178048"/>
              </p:ext>
            </p:extLst>
          </p:nvPr>
        </p:nvGraphicFramePr>
        <p:xfrm>
          <a:off x="4079965" y="637762"/>
          <a:ext cx="4204051" cy="5539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7050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0"/>
            <a:ext cx="3490714"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12ECAB-EF73-451F-8881-F48402FAEC1F}"/>
              </a:ext>
            </a:extLst>
          </p:cNvPr>
          <p:cNvSpPr>
            <a:spLocks noGrp="1"/>
          </p:cNvSpPr>
          <p:nvPr>
            <p:ph type="title"/>
          </p:nvPr>
        </p:nvSpPr>
        <p:spPr>
          <a:xfrm>
            <a:off x="867638" y="637762"/>
            <a:ext cx="2173707" cy="5576770"/>
          </a:xfrm>
        </p:spPr>
        <p:txBody>
          <a:bodyPr anchor="t">
            <a:normAutofit/>
          </a:bodyPr>
          <a:lstStyle/>
          <a:p>
            <a:r>
              <a:rPr lang="en-US" b="1" dirty="0">
                <a:solidFill>
                  <a:schemeClr val="bg1"/>
                </a:solidFill>
                <a:latin typeface="+mn-lt"/>
              </a:rPr>
              <a:t>Charges of the PMPAC</a:t>
            </a:r>
            <a:br>
              <a:rPr lang="en-US" dirty="0">
                <a:solidFill>
                  <a:schemeClr val="bg1"/>
                </a:solidFill>
              </a:rPr>
            </a:br>
            <a:r>
              <a:rPr lang="en-US" u="sng" dirty="0">
                <a:solidFill>
                  <a:schemeClr val="bg1"/>
                </a:solidFill>
                <a:hlinkClick r:id="rId2"/>
              </a:rPr>
              <a:t>720 ILCS 570/320 - Illinois General Assembly</a:t>
            </a:r>
            <a:br>
              <a:rPr lang="en-US" dirty="0">
                <a:solidFill>
                  <a:schemeClr val="bg1"/>
                </a:solidFill>
              </a:rPr>
            </a:br>
            <a:r>
              <a:rPr lang="en-US" dirty="0">
                <a:solidFill>
                  <a:schemeClr val="bg1"/>
                </a:solidFill>
              </a:rPr>
              <a:t> </a:t>
            </a:r>
          </a:p>
        </p:txBody>
      </p:sp>
      <p:sp>
        <p:nvSpPr>
          <p:cNvPr id="37" name="Rectangle 36">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401" y="0"/>
            <a:ext cx="5654591"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0" name="Content Placeholder 2">
            <a:extLst>
              <a:ext uri="{FF2B5EF4-FFF2-40B4-BE49-F238E27FC236}">
                <a16:creationId xmlns:a16="http://schemas.microsoft.com/office/drawing/2014/main" id="{C1FFD0F3-7BDF-4D74-86AA-419D7BCB94A3}"/>
              </a:ext>
            </a:extLst>
          </p:cNvPr>
          <p:cNvGraphicFramePr/>
          <p:nvPr>
            <p:extLst>
              <p:ext uri="{D42A27DB-BD31-4B8C-83A1-F6EECF244321}">
                <p14:modId xmlns:p14="http://schemas.microsoft.com/office/powerpoint/2010/main" val="4167986094"/>
              </p:ext>
            </p:extLst>
          </p:nvPr>
        </p:nvGraphicFramePr>
        <p:xfrm>
          <a:off x="4079965" y="637762"/>
          <a:ext cx="4204051" cy="5539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72255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UIDATA" val="&lt;database version=&quot;11.0&quot;&gt;&lt;object type=&quot;1&quot; unique_id=&quot;10001&quot;&gt;&lt;property id=&quot;20139&quot; value=&quot;%n. %s&quot;/&gt;&lt;property id=&quot;20141&quot; value=&quot;No 6th 2020  PMP Advisory Committee  slides (11 6 20)&quot;/&gt;&lt;property id=&quot;20144&quot; value=&quot;0&quot;/&gt;&lt;property id=&quot;20146&quot; value=&quot;0&quot;/&gt;&lt;property id=&quot;20147&quot; value=&quot;0&quot;/&gt;&lt;property id=&quot;20148&quot; value=&quot;5&quot;/&gt;&lt;property id=&quot;20184&quot; value=&quot;7&quot;/&gt;&lt;property id=&quot;20191&quot; value=&quot;Corporate&quot;/&gt;&lt;property id=&quot;20192&quot; value=&quot;https://ahpnet.adobeconnect.com/&quot;/&gt;&lt;property id=&quot;20193&quot; value=&quot;0&quot;/&gt;&lt;property id=&quot;20519&quot; value=&quot;0&quot;/&gt;&lt;property id=&quot;20700&quot; value=&quot;0&quot;/&gt;&lt;object type=&quot;2&quot; unique_id=&quot;10002&quot;&gt;&lt;object type=&quot;3&quot; unique_id=&quot;10003&quot;&gt;&lt;property id=&quot;20148&quot; value=&quot;5&quot;/&gt;&lt;property id=&quot;20300&quot; value=&quot;Slide 1 - &amp;quot;PMP Advisory Committee&amp;quot;&quot;/&gt;&lt;property id=&quot;20307&quot; value=&quot;1076&quot;/&gt;&lt;/object&gt;&lt;object type=&quot;3&quot; unique_id=&quot;10005&quot;&gt;&lt;property id=&quot;20148&quot; value=&quot;5&quot;/&gt;&lt;property id=&quot;20300&quot; value=&quot;Slide 5 - &amp;quot;PMPAC Members&amp;quot;&quot;/&gt;&lt;property id=&quot;20307&quot; value=&quot;1078&quot;/&gt;&lt;/object&gt;&lt;object type=&quot;3&quot; unique_id=&quot;10006&quot;&gt;&lt;property id=&quot;20148&quot; value=&quot;5&quot;/&gt;&lt;property id=&quot;20300&quot; value=&quot;Slide 6 - &amp;quot;WELCOME &amp;quot;&quot;/&gt;&lt;property id=&quot;20307&quot; value=&quot;1109&quot;/&gt;&lt;/object&gt;&lt;object type=&quot;3&quot; unique_id=&quot;10007&quot;&gt;&lt;property id=&quot;20148&quot; value=&quot;5&quot;/&gt;&lt;property id=&quot;20300&quot; value=&quot;Slide 7 - &amp;quot;Website Overview&amp;quot;&quot;/&gt;&lt;property id=&quot;20307&quot; value=&quot;1079&quot;/&gt;&lt;/object&gt;&lt;object type=&quot;3&quot; unique_id=&quot;10008&quot;&gt;&lt;property id=&quot;20148&quot; value=&quot;5&quot;/&gt;&lt;property id=&quot;20300&quot; value=&quot;Slide 8 - &amp;quot;Type of graphs used to display State-wide statistics:&amp;amp;#x09;&amp;quot;&quot;/&gt;&lt;property id=&quot;20307&quot; value=&quot;1083&quot;/&gt;&lt;/object&gt;&lt;object type=&quot;3&quot; unique_id=&quot;10009&quot;&gt;&lt;property id=&quot;20148&quot; value=&quot;5&quot;/&gt;&lt;property id=&quot;20300&quot; value=&quot;Slide 9 - &amp;quot;Call to action &amp;quot;&quot;/&gt;&lt;property id=&quot;20307&quot; value=&quot;1114&quot;/&gt;&lt;/object&gt;&lt;object type=&quot;3&quot; unique_id=&quot;10010&quot;&gt;&lt;property id=&quot;20148&quot; value=&quot;5&quot;/&gt;&lt;property id=&quot;20300&quot; value=&quot;Slide 10 - &amp;quot;Website Overview&amp;quot;&quot;/&gt;&lt;property id=&quot;20307&quot; value=&quot;1117&quot;/&gt;&lt;/object&gt;&lt;object type=&quot;3&quot; unique_id=&quot;10011&quot;&gt;&lt;property id=&quot;20148&quot; value=&quot;5&quot;/&gt;&lt;property id=&quot;20300&quot; value=&quot;Slide 11 - &amp;quot;SAMHSA revisions to Part 2 Regulations for the Confidentiality of SUD Patient Records &amp;quot;&quot;/&gt;&lt;property id=&quot;20307&quot; value=&quot;256&quot;/&gt;&lt;/object&gt;&lt;object type=&quot;3&quot; unique_id=&quot;10012&quot;&gt;&lt;property id=&quot;20148&quot; value=&quot;5&quot;/&gt;&lt;property id=&quot;20300&quot; value=&quot;Slide 12 - &amp;quot;Revisions Related to PDMPs&amp;quot;&quot;/&gt;&lt;property id=&quot;20307&quot; value=&quot;1050&quot;/&gt;&lt;/object&gt;&lt;object type=&quot;3&quot; unique_id=&quot;10013&quot;&gt;&lt;property id=&quot;20148&quot; value=&quot;5&quot;/&gt;&lt;property id=&quot;20300&quot; value=&quot;Slide 13 - &amp;quot;HB3889&amp;quot;&quot;/&gt;&lt;property id=&quot;20307&quot; value=&quot;1116&quot;/&gt;&lt;/object&gt;&lt;object type=&quot;3&quot; unique_id=&quot;10014&quot;&gt;&lt;property id=&quot;20148&quot; value=&quot;5&quot;/&gt;&lt;property id=&quot;20300&quot; value=&quot;Slide 14 - &amp;quot;OTP Methadone Administrations&amp;quot;&quot;/&gt;&lt;property id=&quot;20307&quot; value=&quot;1086&quot;/&gt;&lt;/object&gt;&lt;object type=&quot;3&quot; unique_id=&quot;10015&quot;&gt;&lt;property id=&quot;20148&quot; value=&quot;5&quot;/&gt;&lt;property id=&quot;20300&quot; value=&quot;Slide 15 - &amp;quot;Website Overview&amp;quot;&quot;/&gt;&lt;property id=&quot;20307&quot; value=&quot;1112&quot;/&gt;&lt;/object&gt;&lt;object type=&quot;3&quot; unique_id=&quot;10016&quot;&gt;&lt;property id=&quot;20148&quot; value=&quot;5&quot;/&gt;&lt;property id=&quot;20300&quot; value=&quot;Slide 16 - &amp;quot;Proactive Notification System &amp;quot;&quot;/&gt;&lt;property id=&quot;20307&quot; value=&quot;1087&quot;/&gt;&lt;/object&gt;&lt;object type=&quot;3&quot; unique_id=&quot;10017&quot;&gt;&lt;property id=&quot;20148&quot; value=&quot;5&quot;/&gt;&lt;property id=&quot;20300&quot; value=&quot;Slide 17 - &amp;quot;Notification Fatigue&amp;quot;&quot;/&gt;&lt;property id=&quot;20307&quot; value=&quot;1089&quot;/&gt;&lt;/object&gt;&lt;object type=&quot;3&quot; unique_id=&quot;10018&quot;&gt;&lt;property id=&quot;20148&quot; value=&quot;5&quot;/&gt;&lt;property id=&quot;20300&quot; value=&quot;Slide 18 - &amp;quot;Clinical Tools for Guideline Implementation&amp;quot;&quot;/&gt;&lt;property id=&quot;20307&quot; value=&quot;1091&quot;/&gt;&lt;/object&gt;&lt;object type=&quot;3&quot; unique_id=&quot;10019&quot;&gt;&lt;property id=&quot;20148&quot; value=&quot;5&quot;/&gt;&lt;property id=&quot;20300&quot; value=&quot;Slide 19&quot;/&gt;&lt;property id=&quot;20307&quot; value=&quot;1105&quot;/&gt;&lt;/object&gt;&lt;object type=&quot;3&quot; unique_id=&quot;10020&quot;&gt;&lt;property id=&quot;20148&quot; value=&quot;5&quot;/&gt;&lt;property id=&quot;20300&quot; value=&quot;Slide 20 - &amp;quot;All Prescriptions&amp;quot;&quot;/&gt;&lt;property id=&quot;20307&quot; value=&quot;1093&quot;/&gt;&lt;/object&gt;&lt;object type=&quot;3&quot; unique_id=&quot;10021&quot;&gt;&lt;property id=&quot;20148&quot; value=&quot;5&quot;/&gt;&lt;property id=&quot;20300&quot; value=&quot;Slide 21 - &amp;quot;Public Act 100-0564&amp;quot;&quot;/&gt;&lt;property id=&quot;20307&quot; value=&quot;1096&quot;/&gt;&lt;/object&gt;&lt;object type=&quot;3&quot; unique_id=&quot;10022&quot;&gt;&lt;property id=&quot;20148&quot; value=&quot;5&quot;/&gt;&lt;property id=&quot;20300&quot; value=&quot;Slide 22 - &amp;quot;The PMP automated connection&amp;quot;&quot;/&gt;&lt;property id=&quot;20307&quot; value=&quot;1108&quot;/&gt;&lt;/object&gt;&lt;object type=&quot;3&quot; unique_id=&quot;10023&quot;&gt;&lt;property id=&quot;20148&quot; value=&quot;5&quot;/&gt;&lt;property id=&quot;20300&quot; value=&quot;Slide 23&quot;/&gt;&lt;property id=&quot;20307&quot; value=&quot;1056&quot;/&gt;&lt;/object&gt;&lt;object type=&quot;3&quot; unique_id=&quot;10024&quot;&gt;&lt;property id=&quot;20148&quot; value=&quot;5&quot;/&gt;&lt;property id=&quot;20300&quot; value=&quot;Slide 24 - &amp;quot;Additional PMP Projects highlighted&amp;quot;&quot;/&gt;&lt;property id=&quot;20307&quot; value=&quot;1097&quot;/&gt;&lt;/object&gt;&lt;object type=&quot;3&quot; unique_id=&quot;10025&quot;&gt;&lt;property id=&quot;20148&quot; value=&quot;5&quot;/&gt;&lt;property id=&quot;20300&quot; value=&quot;Slide 25&quot;/&gt;&lt;property id=&quot;20307&quot; value=&quot;1098&quot;/&gt;&lt;/object&gt;&lt;object type=&quot;3&quot; unique_id=&quot;10026&quot;&gt;&lt;property id=&quot;20148&quot; value=&quot;5&quot;/&gt;&lt;property id=&quot;20300&quot; value=&quot;Slide 26&quot;/&gt;&lt;property id=&quot;20307&quot; value=&quot;1070&quot;/&gt;&lt;/object&gt;&lt;object type=&quot;3&quot; unique_id=&quot;10027&quot;&gt;&lt;property id=&quot;20148&quot; value=&quot;5&quot;/&gt;&lt;property id=&quot;20300&quot; value=&quot;Slide 27 - &amp;quot;Newsletters&amp;quot;&quot;/&gt;&lt;property id=&quot;20307&quot; value=&quot;1099&quot;/&gt;&lt;/object&gt;&lt;object type=&quot;3&quot; unique_id=&quot;10028&quot;&gt;&lt;property id=&quot;20148&quot; value=&quot;5&quot;/&gt;&lt;property id=&quot;20300&quot; value=&quot;Slide 28 - &amp;quot;Lessons Learned in COVID regarding opioids&amp;quot;&quot;/&gt;&lt;property id=&quot;20307&quot; value=&quot;1094&quot;/&gt;&lt;/object&gt;&lt;object type=&quot;3&quot; unique_id=&quot;10029&quot;&gt;&lt;property id=&quot;20148&quot; value=&quot;5&quot;/&gt;&lt;property id=&quot;20300&quot; value=&quot;Slide 29 - &amp;quot;Peer Review&amp;quot;&quot;/&gt;&lt;property id=&quot;20307&quot; value=&quot;1101&quot;/&gt;&lt;/object&gt;&lt;object type=&quot;3&quot; unique_id=&quot;10030&quot;&gt;&lt;property id=&quot;20148&quot; value=&quot;5&quot;/&gt;&lt;property id=&quot;20300&quot; value=&quot;Slide 30&quot;/&gt;&lt;property id=&quot;20307&quot; value=&quot;1065&quot;/&gt;&lt;/object&gt;&lt;object type=&quot;3&quot; unique_id=&quot;10031&quot;&gt;&lt;property id=&quot;20148&quot; value=&quot;5&quot;/&gt;&lt;property id=&quot;20300&quot; value=&quot;Slide 31&quot;/&gt;&lt;property id=&quot;20307&quot; value=&quot;1066&quot;/&gt;&lt;/object&gt;&lt;object type=&quot;3&quot; unique_id=&quot;10032&quot;&gt;&lt;property id=&quot;20148&quot; value=&quot;5&quot;/&gt;&lt;property id=&quot;20300&quot; value=&quot;Slide 32 - &amp;quot;Open Discussion&amp;quot;&quot;/&gt;&lt;property id=&quot;20307&quot; value=&quot;1100&quot;/&gt;&lt;/object&gt;&lt;object type=&quot;3&quot; unique_id=&quot;10033&quot;&gt;&lt;property id=&quot;20148&quot; value=&quot;5&quot;/&gt;&lt;property id=&quot;20300&quot; value=&quot;Slide 33 - &amp;quot;Adjourn&amp;quot;&quot;/&gt;&lt;property id=&quot;20307&quot; value=&quot;1095&quot;/&gt;&lt;/object&gt;&lt;object type=&quot;3&quot; unique_id=&quot;134617&quot;&gt;&lt;property id=&quot;20148&quot; value=&quot;5&quot;/&gt;&lt;property id=&quot;20300&quot; value=&quot;Slide 2 - &amp;quot;Housekeeping: Functions&amp;quot;&quot;/&gt;&lt;property id=&quot;20307&quot; value=&quot;540&quot;/&gt;&lt;/object&gt;&lt;object type=&quot;3&quot; unique_id=&quot;134618&quot;&gt;&lt;property id=&quot;20148&quot; value=&quot;5&quot;/&gt;&lt;property id=&quot;20300&quot; value=&quot;Slide 3 - &amp;quot;Housekeeping: Communication&amp;quot;&quot;/&gt;&lt;property id=&quot;20307&quot; value=&quot;541&quot;/&gt;&lt;/object&gt;&lt;object type=&quot;3&quot; unique_id=&quot;134619&quot;&gt;&lt;property id=&quot;20148&quot; value=&quot;5&quot;/&gt;&lt;property id=&quot;20300&quot; value=&quot;Slide 4 - &amp;quot;Housekeeping&amp;quot;&quot;/&gt;&lt;property id=&quot;20307&quot; value=&quot;1077&quot;/&gt;&lt;/object&gt;&lt;/object&gt;&lt;object type=&quot;8&quot; unique_id=&quot;10066&quot;&gt;&lt;/object&gt;&lt;object type=&quot;4&quot; unique_id=&quot;10199&quot;&gt;&lt;/object&gt;&lt;object type=&quot;10&quot; unique_id=&quot;10200&quot;&gt;&lt;object type=&quot;11&quot; unique_id=&quot;10201&quot;&gt;&lt;property id=&quot;20180&quot; value=&quot;1&quot;/&gt;&lt;property id=&quot;20181&quot; value=&quot;1&quot;/&gt;&lt;property id=&quot;20183&quot; value=&quot;1&quot;/&gt;&lt;/object&gt;&lt;object type=&quot;12&quot; unique_id=&quot;10202&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VTI">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ppt/theme/theme3.xml><?xml version="1.0" encoding="utf-8"?>
<a:theme xmlns:a="http://schemas.openxmlformats.org/drawingml/2006/main" name="1_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D3D9E3C-77A4-45D6-B681-2B4E81FB6D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1460</Words>
  <Application>Microsoft Office PowerPoint</Application>
  <PresentationFormat>On-screen Show (4:3)</PresentationFormat>
  <Paragraphs>244</Paragraphs>
  <Slides>35</Slides>
  <Notes>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35</vt:i4>
      </vt:variant>
    </vt:vector>
  </HeadingPairs>
  <TitlesOfParts>
    <vt:vector size="47" baseType="lpstr">
      <vt:lpstr>Arial</vt:lpstr>
      <vt:lpstr>Calibri</vt:lpstr>
      <vt:lpstr>Calibri Light</vt:lpstr>
      <vt:lpstr>Century Gothic</vt:lpstr>
      <vt:lpstr>Garamond</vt:lpstr>
      <vt:lpstr>Georgia Pro Cond Black</vt:lpstr>
      <vt:lpstr>Helvetica Condensed</vt:lpstr>
      <vt:lpstr>Times New Roman</vt:lpstr>
      <vt:lpstr>Wingdings</vt:lpstr>
      <vt:lpstr>1_Office Theme</vt:lpstr>
      <vt:lpstr>SavonVTI</vt:lpstr>
      <vt:lpstr>1_SavonVTI</vt:lpstr>
      <vt:lpstr>PMP Advisory Committee</vt:lpstr>
      <vt:lpstr>Housekeeping: Connect to Computer</vt:lpstr>
      <vt:lpstr>Housekeeping: Phone and Video</vt:lpstr>
      <vt:lpstr>Housekeeping: How to Participate</vt:lpstr>
      <vt:lpstr>WELCOME </vt:lpstr>
      <vt:lpstr> PMPAC  Members </vt:lpstr>
      <vt:lpstr>Charges of the PMPAC 720 ILCS 570/320 - Illinois General Assembly  </vt:lpstr>
      <vt:lpstr>Charges of the PMPAC 720 ILCS 570/320 - Illinois General Assembly  </vt:lpstr>
      <vt:lpstr>Charges of the PMPAC 720 ILCS 570/320 - Illinois General Assembly  </vt:lpstr>
      <vt:lpstr>Charges of the PMPAC 720 ILCS 570/320 - Illinois General Assembly  </vt:lpstr>
      <vt:lpstr>Legislative Update</vt:lpstr>
      <vt:lpstr>Administrative Rules</vt:lpstr>
      <vt:lpstr>SAMHSA revisions to Part 2 Regulations for the Confidentiality of SUD Patient Records </vt:lpstr>
      <vt:lpstr>Revisions Related to PDMPs</vt:lpstr>
      <vt:lpstr>HB3448 HB0158 HB601 SB1842</vt:lpstr>
      <vt:lpstr>Implementation Plan</vt:lpstr>
      <vt:lpstr>OTP Methadone Administrations</vt:lpstr>
      <vt:lpstr>X-waiver Update</vt:lpstr>
      <vt:lpstr>SAMHSA Clarification Statement </vt:lpstr>
      <vt:lpstr>HB 3596</vt:lpstr>
      <vt:lpstr>FY22 Proposal Ideas</vt:lpstr>
      <vt:lpstr> Website Update</vt:lpstr>
      <vt:lpstr>Illinois Helpline Referral Link </vt:lpstr>
      <vt:lpstr>Illinois Helpline for Opioids and Other Drugs</vt:lpstr>
      <vt:lpstr>Illinois Helpline for Opioids and Other Drugs - Form</vt:lpstr>
      <vt:lpstr>PMP Dashboard</vt:lpstr>
      <vt:lpstr>update</vt:lpstr>
      <vt:lpstr>PowerPoint Presentation</vt:lpstr>
      <vt:lpstr>Website &amp; PMPnow Searches 2015 - 2020</vt:lpstr>
      <vt:lpstr>Additional PMP Projects highlighted</vt:lpstr>
      <vt:lpstr>PowerPoint Presentation</vt:lpstr>
      <vt:lpstr>Peer Review February 2, 2021</vt:lpstr>
      <vt:lpstr>Call to action </vt:lpstr>
      <vt:lpstr>PowerPoint Presentation</vt:lpstr>
      <vt:lpstr>Adjourn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PMP Advisory Committee</dc:title>
  <dc:creator>Pointer, Sarah</dc:creator>
  <cp:lastModifiedBy>Pointer, Sarah</cp:lastModifiedBy>
  <cp:revision>1</cp:revision>
  <dcterms:created xsi:type="dcterms:W3CDTF">2021-03-15T23:28:28Z</dcterms:created>
  <dcterms:modified xsi:type="dcterms:W3CDTF">2021-03-15T23:32:21Z</dcterms:modified>
</cp:coreProperties>
</file>