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 id="2147483707" r:id="rId5"/>
  </p:sldMasterIdLst>
  <p:notesMasterIdLst>
    <p:notesMasterId r:id="rId40"/>
  </p:notesMasterIdLst>
  <p:handoutMasterIdLst>
    <p:handoutMasterId r:id="rId41"/>
  </p:handoutMasterIdLst>
  <p:sldIdLst>
    <p:sldId id="256" r:id="rId6"/>
    <p:sldId id="1147" r:id="rId7"/>
    <p:sldId id="1148" r:id="rId8"/>
    <p:sldId id="1149" r:id="rId9"/>
    <p:sldId id="259" r:id="rId10"/>
    <p:sldId id="273" r:id="rId11"/>
    <p:sldId id="1191" r:id="rId12"/>
    <p:sldId id="1170" r:id="rId13"/>
    <p:sldId id="264" r:id="rId14"/>
    <p:sldId id="1189" r:id="rId15"/>
    <p:sldId id="1152" r:id="rId16"/>
    <p:sldId id="1187" r:id="rId17"/>
    <p:sldId id="1185" r:id="rId18"/>
    <p:sldId id="1193" r:id="rId19"/>
    <p:sldId id="1166" r:id="rId20"/>
    <p:sldId id="1175" r:id="rId21"/>
    <p:sldId id="1182" r:id="rId22"/>
    <p:sldId id="1158" r:id="rId23"/>
    <p:sldId id="1195" r:id="rId24"/>
    <p:sldId id="1190" r:id="rId25"/>
    <p:sldId id="1197" r:id="rId26"/>
    <p:sldId id="1164" r:id="rId27"/>
    <p:sldId id="1161" r:id="rId28"/>
    <p:sldId id="1162" r:id="rId29"/>
    <p:sldId id="1160" r:id="rId30"/>
    <p:sldId id="1186" r:id="rId31"/>
    <p:sldId id="1159" r:id="rId32"/>
    <p:sldId id="1155" r:id="rId33"/>
    <p:sldId id="1151" r:id="rId34"/>
    <p:sldId id="1198" r:id="rId35"/>
    <p:sldId id="1199" r:id="rId36"/>
    <p:sldId id="1194" r:id="rId37"/>
    <p:sldId id="1200" r:id="rId38"/>
    <p:sldId id="265"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4D690F-B959-BF56-3BED-6A3BCD15B67D}" name="Johnson, Amanda" initials="JA" userId="Johnson, Amanda" providerId="None"/>
  <p188:author id="{283028DC-AA65-13A3-1202-55B70F15CE2A}" name="Pointer, Sarah" initials="PS" userId="S::sarah.pointer@illinois.gov::a7117a51-f0df-49b6-8a6c-bcbf790e05f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omas Johnson" initials="TJ" lastIdx="1" clrIdx="0">
    <p:extLst>
      <p:ext uri="{19B8F6BF-5375-455C-9EA6-DF929625EA0E}">
        <p15:presenceInfo xmlns:p15="http://schemas.microsoft.com/office/powerpoint/2012/main" userId="e806bffcc4436f4c" providerId="Windows Live"/>
      </p:ext>
    </p:extLst>
  </p:cmAuthor>
  <p:cmAuthor id="2" name="Johnson, Amanda" initials="JA" lastIdx="19" clrIdx="1">
    <p:extLst>
      <p:ext uri="{19B8F6BF-5375-455C-9EA6-DF929625EA0E}">
        <p15:presenceInfo xmlns:p15="http://schemas.microsoft.com/office/powerpoint/2012/main" userId="S::Amanda.Johnson3@Illinois.gov::060577b1-f002-4b1f-ab31-20771f452515" providerId="AD"/>
      </p:ext>
    </p:extLst>
  </p:cmAuthor>
  <p:cmAuthor id="3" name="Pointer, Sarah" initials="PS" lastIdx="3" clrIdx="2">
    <p:extLst>
      <p:ext uri="{19B8F6BF-5375-455C-9EA6-DF929625EA0E}">
        <p15:presenceInfo xmlns:p15="http://schemas.microsoft.com/office/powerpoint/2012/main" userId="S::sarah.pointer@illinois.gov::a7117a51-f0df-49b6-8a6c-bcbf790e05f5" providerId="AD"/>
      </p:ext>
    </p:extLst>
  </p:cmAuthor>
  <p:cmAuthor id="4" name="Johnson, Amanda" initials="JA [2]" lastIdx="3" clrIdx="3">
    <p:extLst>
      <p:ext uri="{19B8F6BF-5375-455C-9EA6-DF929625EA0E}">
        <p15:presenceInfo xmlns:p15="http://schemas.microsoft.com/office/powerpoint/2012/main" userId="Johnson, Amanda" providerId="None"/>
      </p:ext>
    </p:extLst>
  </p:cmAuthor>
  <p:cmAuthor id="5" name="Huff, Eric" initials="HE" lastIdx="3" clrIdx="4">
    <p:extLst>
      <p:ext uri="{19B8F6BF-5375-455C-9EA6-DF929625EA0E}">
        <p15:presenceInfo xmlns:p15="http://schemas.microsoft.com/office/powerpoint/2012/main" userId="S::eric.huff@illinois.gov::e86b12f4-5fbd-4101-a9f2-9563d5312ac3" providerId="AD"/>
      </p:ext>
    </p:extLst>
  </p:cmAuthor>
  <p:cmAuthor id="6" name="Miller, Tonya" initials="MT" lastIdx="1" clrIdx="5">
    <p:extLst>
      <p:ext uri="{19B8F6BF-5375-455C-9EA6-DF929625EA0E}">
        <p15:presenceInfo xmlns:p15="http://schemas.microsoft.com/office/powerpoint/2012/main" userId="S::tonya.miller2@illinois.gov::b7825ccd-2680-45c9-8ddd-90d651287f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12E1B4-E33F-9C07-1657-2FC3DD5485A6}" v="13" dt="2022-03-22T06:04:09.699"/>
    <p1510:client id="{0CC676B4-1ED3-4D68-899D-0275B8B625F9}" v="2249" dt="2022-03-22T01:00:01.278"/>
    <p1510:client id="{31934787-A76B-3688-5EBE-72F91AD90031}" v="1" dt="2022-03-21T18:19:42.209"/>
    <p1510:client id="{3839D269-D311-0B9B-AA69-377062D1842F}" v="76" dt="2022-03-21T22:47:25.009"/>
    <p1510:client id="{3D07D690-6D32-594A-0055-361CD3FB7806}" v="87" dt="2022-03-22T00:57:39.657"/>
    <p1510:client id="{4F18CD8C-484E-489F-836D-EB1891946EE4}" v="212" dt="2022-03-22T14:50:45.969"/>
    <p1510:client id="{6ABA79E8-965B-240E-B6E2-60DE46DD3784}" v="57" dt="2022-03-22T14:31:21.319"/>
    <p1510:client id="{6AC39D29-BBFE-E261-CAD4-1E663BA1733D}" v="3" dt="2022-03-22T16:22:43.551"/>
    <p1510:client id="{8FA489C6-4328-8B3B-FD28-8EC6D3CCB974}" v="1" dt="2022-03-22T14:05:46.5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ILLINOIS.GOV\DHS\DHSCSUD01\Unitdata\DMHDD\PMP\Scheduled%20Reports\Slide%20Update\August2019\SlideData2015-201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solidFill>
                  <a:schemeClr val="tx1">
                    <a:lumMod val="50000"/>
                    <a:lumOff val="50000"/>
                  </a:schemeClr>
                </a:solidFill>
              </a:rPr>
              <a:t>PMPI</a:t>
            </a:r>
            <a:r>
              <a:rPr lang="en-US" baseline="0">
                <a:solidFill>
                  <a:schemeClr val="tx1">
                    <a:lumMod val="50000"/>
                    <a:lumOff val="50000"/>
                  </a:schemeClr>
                </a:solidFill>
              </a:rPr>
              <a:t> Roles by Date and IDFPR Licensed</a:t>
            </a:r>
            <a:endParaRPr lang="en-US">
              <a:solidFill>
                <a:schemeClr val="tx1">
                  <a:lumMod val="50000"/>
                  <a:lumOff val="50000"/>
                </a:schemeClr>
              </a:solidFill>
            </a:endParaRPr>
          </a:p>
        </c:rich>
      </c:tx>
      <c:overlay val="0"/>
    </c:title>
    <c:autoTitleDeleted val="0"/>
    <c:plotArea>
      <c:layout/>
      <c:barChart>
        <c:barDir val="col"/>
        <c:grouping val="clustered"/>
        <c:varyColors val="0"/>
        <c:ser>
          <c:idx val="0"/>
          <c:order val="0"/>
          <c:tx>
            <c:strRef>
              <c:f>PMPiRoles!$B$1</c:f>
              <c:strCache>
                <c:ptCount val="1"/>
                <c:pt idx="0">
                  <c:v>Aug 1,2017</c:v>
                </c:pt>
              </c:strCache>
            </c:strRef>
          </c:tx>
          <c:invertIfNegative val="0"/>
          <c:cat>
            <c:strRef>
              <c:f>PMPiRoles!$A$2:$A$8</c:f>
              <c:strCache>
                <c:ptCount val="7"/>
                <c:pt idx="0">
                  <c:v>Dentist</c:v>
                </c:pt>
                <c:pt idx="1">
                  <c:v>Nurse Practitioner</c:v>
                </c:pt>
                <c:pt idx="2">
                  <c:v>Optometrist</c:v>
                </c:pt>
                <c:pt idx="3">
                  <c:v>Pharmacist</c:v>
                </c:pt>
                <c:pt idx="4">
                  <c:v>Physician</c:v>
                </c:pt>
                <c:pt idx="5">
                  <c:v>Physician Assistant </c:v>
                </c:pt>
                <c:pt idx="6">
                  <c:v>Total</c:v>
                </c:pt>
              </c:strCache>
            </c:strRef>
          </c:cat>
          <c:val>
            <c:numRef>
              <c:f>PMPiRoles!$B$2:$B$8</c:f>
              <c:numCache>
                <c:formatCode>General</c:formatCode>
                <c:ptCount val="7"/>
                <c:pt idx="0">
                  <c:v>1646</c:v>
                </c:pt>
                <c:pt idx="1">
                  <c:v>3742</c:v>
                </c:pt>
                <c:pt idx="2">
                  <c:v>15</c:v>
                </c:pt>
                <c:pt idx="3">
                  <c:v>9627</c:v>
                </c:pt>
                <c:pt idx="4">
                  <c:v>15158</c:v>
                </c:pt>
                <c:pt idx="5">
                  <c:v>1885</c:v>
                </c:pt>
                <c:pt idx="6">
                  <c:v>32073</c:v>
                </c:pt>
              </c:numCache>
            </c:numRef>
          </c:val>
          <c:extLst>
            <c:ext xmlns:c16="http://schemas.microsoft.com/office/drawing/2014/chart" uri="{C3380CC4-5D6E-409C-BE32-E72D297353CC}">
              <c16:uniqueId val="{00000000-07AC-4045-B33F-F6317CB8E98E}"/>
            </c:ext>
          </c:extLst>
        </c:ser>
        <c:ser>
          <c:idx val="1"/>
          <c:order val="1"/>
          <c:tx>
            <c:strRef>
              <c:f>PMPiRoles!$C$1</c:f>
              <c:strCache>
                <c:ptCount val="1"/>
                <c:pt idx="0">
                  <c:v>Dec 31,2021</c:v>
                </c:pt>
              </c:strCache>
            </c:strRef>
          </c:tx>
          <c:spPr>
            <a:solidFill>
              <a:schemeClr val="accent1">
                <a:lumMod val="60000"/>
                <a:lumOff val="40000"/>
              </a:schemeClr>
            </a:solidFill>
          </c:spPr>
          <c:invertIfNegative val="0"/>
          <c:cat>
            <c:strRef>
              <c:f>PMPiRoles!$A$2:$A$8</c:f>
              <c:strCache>
                <c:ptCount val="7"/>
                <c:pt idx="0">
                  <c:v>Dentist</c:v>
                </c:pt>
                <c:pt idx="1">
                  <c:v>Nurse Practitioner</c:v>
                </c:pt>
                <c:pt idx="2">
                  <c:v>Optometrist</c:v>
                </c:pt>
                <c:pt idx="3">
                  <c:v>Pharmacist</c:v>
                </c:pt>
                <c:pt idx="4">
                  <c:v>Physician</c:v>
                </c:pt>
                <c:pt idx="5">
                  <c:v>Physician Assistant </c:v>
                </c:pt>
                <c:pt idx="6">
                  <c:v>Total</c:v>
                </c:pt>
              </c:strCache>
            </c:strRef>
          </c:cat>
          <c:val>
            <c:numRef>
              <c:f>PMPiRoles!$C$2:$C$8</c:f>
              <c:numCache>
                <c:formatCode>#,##0</c:formatCode>
                <c:ptCount val="7"/>
                <c:pt idx="0">
                  <c:v>6271</c:v>
                </c:pt>
                <c:pt idx="1">
                  <c:v>9739</c:v>
                </c:pt>
                <c:pt idx="2" formatCode="General">
                  <c:v>999</c:v>
                </c:pt>
                <c:pt idx="3" formatCode="General">
                  <c:v>12519</c:v>
                </c:pt>
                <c:pt idx="4" formatCode="General">
                  <c:v>35284</c:v>
                </c:pt>
                <c:pt idx="5" formatCode="General">
                  <c:v>4040</c:v>
                </c:pt>
                <c:pt idx="6">
                  <c:v>68852</c:v>
                </c:pt>
              </c:numCache>
            </c:numRef>
          </c:val>
          <c:extLst>
            <c:ext xmlns:c16="http://schemas.microsoft.com/office/drawing/2014/chart" uri="{C3380CC4-5D6E-409C-BE32-E72D297353CC}">
              <c16:uniqueId val="{00000001-07AC-4045-B33F-F6317CB8E98E}"/>
            </c:ext>
          </c:extLst>
        </c:ser>
        <c:ser>
          <c:idx val="2"/>
          <c:order val="2"/>
          <c:tx>
            <c:strRef>
              <c:f>PMPiRoles!$D$1</c:f>
              <c:strCache>
                <c:ptCount val="1"/>
                <c:pt idx="0">
                  <c:v>Licensed</c:v>
                </c:pt>
              </c:strCache>
            </c:strRef>
          </c:tx>
          <c:spPr>
            <a:solidFill>
              <a:schemeClr val="accent1">
                <a:lumMod val="20000"/>
                <a:lumOff val="80000"/>
              </a:schemeClr>
            </a:solidFill>
            <a:ln>
              <a:solidFill>
                <a:schemeClr val="accent1">
                  <a:lumMod val="60000"/>
                  <a:lumOff val="40000"/>
                </a:schemeClr>
              </a:solidFill>
            </a:ln>
          </c:spPr>
          <c:invertIfNegative val="0"/>
          <c:cat>
            <c:strRef>
              <c:f>PMPiRoles!$A$2:$A$8</c:f>
              <c:strCache>
                <c:ptCount val="7"/>
                <c:pt idx="0">
                  <c:v>Dentist</c:v>
                </c:pt>
                <c:pt idx="1">
                  <c:v>Nurse Practitioner</c:v>
                </c:pt>
                <c:pt idx="2">
                  <c:v>Optometrist</c:v>
                </c:pt>
                <c:pt idx="3">
                  <c:v>Pharmacist</c:v>
                </c:pt>
                <c:pt idx="4">
                  <c:v>Physician</c:v>
                </c:pt>
                <c:pt idx="5">
                  <c:v>Physician Assistant </c:v>
                </c:pt>
                <c:pt idx="6">
                  <c:v>Total</c:v>
                </c:pt>
              </c:strCache>
            </c:strRef>
          </c:cat>
          <c:val>
            <c:numRef>
              <c:f>PMPiRoles!$D$2:$D$8</c:f>
              <c:numCache>
                <c:formatCode>#,##0</c:formatCode>
                <c:ptCount val="7"/>
                <c:pt idx="0">
                  <c:v>9671</c:v>
                </c:pt>
                <c:pt idx="1">
                  <c:v>10730</c:v>
                </c:pt>
                <c:pt idx="2">
                  <c:v>1750</c:v>
                </c:pt>
                <c:pt idx="3">
                  <c:v>15079</c:v>
                </c:pt>
                <c:pt idx="4">
                  <c:v>40337</c:v>
                </c:pt>
                <c:pt idx="5">
                  <c:v>4411</c:v>
                </c:pt>
                <c:pt idx="6">
                  <c:v>81978</c:v>
                </c:pt>
              </c:numCache>
            </c:numRef>
          </c:val>
          <c:extLst>
            <c:ext xmlns:c16="http://schemas.microsoft.com/office/drawing/2014/chart" uri="{C3380CC4-5D6E-409C-BE32-E72D297353CC}">
              <c16:uniqueId val="{00000002-07AC-4045-B33F-F6317CB8E98E}"/>
            </c:ext>
          </c:extLst>
        </c:ser>
        <c:dLbls>
          <c:showLegendKey val="0"/>
          <c:showVal val="0"/>
          <c:showCatName val="0"/>
          <c:showSerName val="0"/>
          <c:showPercent val="0"/>
          <c:showBubbleSize val="0"/>
        </c:dLbls>
        <c:gapWidth val="150"/>
        <c:axId val="34080640"/>
        <c:axId val="34115584"/>
      </c:barChart>
      <c:catAx>
        <c:axId val="34080640"/>
        <c:scaling>
          <c:orientation val="minMax"/>
        </c:scaling>
        <c:delete val="0"/>
        <c:axPos val="b"/>
        <c:numFmt formatCode="General" sourceLinked="0"/>
        <c:majorTickMark val="none"/>
        <c:minorTickMark val="none"/>
        <c:tickLblPos val="nextTo"/>
        <c:crossAx val="34115584"/>
        <c:crosses val="autoZero"/>
        <c:auto val="1"/>
        <c:lblAlgn val="ctr"/>
        <c:lblOffset val="100"/>
        <c:noMultiLvlLbl val="0"/>
      </c:catAx>
      <c:valAx>
        <c:axId val="34115584"/>
        <c:scaling>
          <c:orientation val="minMax"/>
        </c:scaling>
        <c:delete val="0"/>
        <c:axPos val="l"/>
        <c:majorGridlines/>
        <c:title>
          <c:overlay val="0"/>
        </c:title>
        <c:numFmt formatCode="General" sourceLinked="1"/>
        <c:majorTickMark val="none"/>
        <c:minorTickMark val="none"/>
        <c:tickLblPos val="nextTo"/>
        <c:crossAx val="34080640"/>
        <c:crosses val="autoZero"/>
        <c:crossBetween val="between"/>
      </c:valAx>
      <c:dTable>
        <c:showHorzBorder val="1"/>
        <c:showVertBorder val="1"/>
        <c:showOutline val="1"/>
        <c:showKeys val="1"/>
      </c:dTable>
    </c:plotArea>
    <c:plotVisOnly val="1"/>
    <c:dispBlanksAs val="gap"/>
    <c:showDLblsOverMax val="0"/>
  </c:chart>
  <c:spPr>
    <a:solidFill>
      <a:schemeClr val="bg1"/>
    </a:solidFill>
    <a:ln w="12700">
      <a:solidFill>
        <a:schemeClr val="accent1"/>
      </a:solid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C03FB8-C09F-4753-A171-B7F4C4B92E28}"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en-US"/>
        </a:p>
      </dgm:t>
    </dgm:pt>
    <dgm:pt modelId="{47A69739-A703-4CEB-B741-0E4CC487DABE}">
      <dgm:prSet phldrT="[Text]" custT="1"/>
      <dgm:spPr/>
      <dgm:t>
        <a:bodyPr/>
        <a:lstStyle/>
        <a:p>
          <a:r>
            <a:rPr lang="en-US" sz="1600" u="sng"/>
            <a:t>6 PHYSICIANS</a:t>
          </a:r>
        </a:p>
        <a:p>
          <a:r>
            <a:rPr lang="en-US" sz="1600"/>
            <a:t>William Campbell, DO</a:t>
          </a:r>
        </a:p>
        <a:p>
          <a:r>
            <a:rPr lang="en-US" sz="1600"/>
            <a:t>Kenneth Candido, MD</a:t>
          </a:r>
        </a:p>
        <a:p>
          <a:r>
            <a:rPr lang="en-US" sz="1600"/>
            <a:t>Ankur Dave, MD</a:t>
          </a:r>
        </a:p>
        <a:p>
          <a:r>
            <a:rPr lang="en-US" sz="1600"/>
            <a:t>Scott Glaser, MD</a:t>
          </a:r>
        </a:p>
        <a:p>
          <a:r>
            <a:rPr lang="en-US" sz="1600"/>
            <a:t>Shami Goyal, MD</a:t>
          </a:r>
        </a:p>
        <a:p>
          <a:r>
            <a:rPr lang="en-US" sz="1600"/>
            <a:t>David Liebovitz, MD</a:t>
          </a:r>
        </a:p>
      </dgm:t>
    </dgm:pt>
    <dgm:pt modelId="{6AFF1074-4CA9-4E7D-8461-C449B3093F4B}" type="parTrans" cxnId="{103B380E-789B-4DC3-8FBE-BA0BA53A2669}">
      <dgm:prSet/>
      <dgm:spPr/>
      <dgm:t>
        <a:bodyPr/>
        <a:lstStyle/>
        <a:p>
          <a:endParaRPr lang="en-US"/>
        </a:p>
      </dgm:t>
    </dgm:pt>
    <dgm:pt modelId="{FDC0A5C9-3396-4EF3-9FA8-AA6142D74F6A}" type="sibTrans" cxnId="{103B380E-789B-4DC3-8FBE-BA0BA53A2669}">
      <dgm:prSet/>
      <dgm:spPr/>
      <dgm:t>
        <a:bodyPr/>
        <a:lstStyle/>
        <a:p>
          <a:endParaRPr lang="en-US"/>
        </a:p>
      </dgm:t>
    </dgm:pt>
    <dgm:pt modelId="{B9B3B941-6987-4FC4-8662-D30B0B1D048B}">
      <dgm:prSet phldrT="[Text]" custT="1"/>
      <dgm:spPr/>
      <dgm:t>
        <a:bodyPr/>
        <a:lstStyle/>
        <a:p>
          <a:r>
            <a:rPr lang="en-US" sz="1600" u="sng"/>
            <a:t>1 DENTIST </a:t>
          </a:r>
        </a:p>
        <a:p>
          <a:r>
            <a:rPr lang="en-US" sz="1600"/>
            <a:t>Edward Segal, DDS</a:t>
          </a:r>
        </a:p>
      </dgm:t>
    </dgm:pt>
    <dgm:pt modelId="{818778AC-F718-49B2-BAD8-85E9741501E1}" type="parTrans" cxnId="{B8CC4129-0E54-4A0E-AAF1-0D5633B3EEB5}">
      <dgm:prSet/>
      <dgm:spPr/>
      <dgm:t>
        <a:bodyPr/>
        <a:lstStyle/>
        <a:p>
          <a:endParaRPr lang="en-US"/>
        </a:p>
      </dgm:t>
    </dgm:pt>
    <dgm:pt modelId="{6F0FE358-C219-44D9-A03E-893E9C954792}" type="sibTrans" cxnId="{B8CC4129-0E54-4A0E-AAF1-0D5633B3EEB5}">
      <dgm:prSet/>
      <dgm:spPr/>
      <dgm:t>
        <a:bodyPr/>
        <a:lstStyle/>
        <a:p>
          <a:endParaRPr lang="en-US"/>
        </a:p>
      </dgm:t>
    </dgm:pt>
    <dgm:pt modelId="{6008BF84-6B16-423E-A02A-0CCED226E965}">
      <dgm:prSet custT="1"/>
      <dgm:spPr/>
      <dgm:t>
        <a:bodyPr/>
        <a:lstStyle/>
        <a:p>
          <a:r>
            <a:rPr lang="en-US" sz="1600" u="sng"/>
            <a:t>4 PHARMACISTS</a:t>
          </a:r>
        </a:p>
        <a:p>
          <a:r>
            <a:rPr lang="en-US" sz="1600"/>
            <a:t>Helga Brake, Pharm D</a:t>
          </a:r>
        </a:p>
        <a:p>
          <a:r>
            <a:rPr lang="en-US" sz="1600"/>
            <a:t>Cara Brock, Pharm D</a:t>
          </a:r>
        </a:p>
        <a:p>
          <a:r>
            <a:rPr lang="en-US" sz="1600"/>
            <a:t>Chris Herndon, Pharm D</a:t>
          </a:r>
        </a:p>
        <a:p>
          <a:r>
            <a:rPr lang="en-US" sz="1600"/>
            <a:t>Garry Moreland, RPh</a:t>
          </a:r>
        </a:p>
      </dgm:t>
    </dgm:pt>
    <dgm:pt modelId="{2ED75D6B-1377-41C4-803F-95EB92B20618}" type="parTrans" cxnId="{C6A2DA26-E0EC-46D1-AC43-557C8C80CDD1}">
      <dgm:prSet/>
      <dgm:spPr/>
      <dgm:t>
        <a:bodyPr/>
        <a:lstStyle/>
        <a:p>
          <a:endParaRPr lang="en-US"/>
        </a:p>
      </dgm:t>
    </dgm:pt>
    <dgm:pt modelId="{6928ED9B-09A7-44C0-BEA0-21DE15DAA267}" type="sibTrans" cxnId="{C6A2DA26-E0EC-46D1-AC43-557C8C80CDD1}">
      <dgm:prSet/>
      <dgm:spPr/>
      <dgm:t>
        <a:bodyPr/>
        <a:lstStyle/>
        <a:p>
          <a:endParaRPr lang="en-US"/>
        </a:p>
      </dgm:t>
    </dgm:pt>
    <dgm:pt modelId="{9B37842D-4CDF-4537-988F-0BF720A5DF83}">
      <dgm:prSet phldrT="[Text]" custT="1"/>
      <dgm:spPr/>
      <dgm:t>
        <a:bodyPr/>
        <a:lstStyle/>
        <a:p>
          <a:r>
            <a:rPr lang="en-US" sz="1600" u="sng"/>
            <a:t>2 ADVANCED PRACTICE </a:t>
          </a:r>
        </a:p>
        <a:p>
          <a:r>
            <a:rPr lang="en-US" sz="1600" u="sng"/>
            <a:t>REGISTERED NURSES</a:t>
          </a:r>
        </a:p>
        <a:p>
          <a:r>
            <a:rPr lang="en-US" sz="1600"/>
            <a:t>Raechel Ferry-Rooney, APRN</a:t>
          </a:r>
        </a:p>
        <a:p>
          <a:r>
            <a:rPr lang="en-US" sz="1600"/>
            <a:t>Vacant</a:t>
          </a:r>
        </a:p>
      </dgm:t>
    </dgm:pt>
    <dgm:pt modelId="{B88D114C-40F0-41D9-A6BE-A6527E7FBCA1}" type="parTrans" cxnId="{0FF0B08E-240A-4906-AF28-2068A173076A}">
      <dgm:prSet/>
      <dgm:spPr/>
      <dgm:t>
        <a:bodyPr/>
        <a:lstStyle/>
        <a:p>
          <a:endParaRPr lang="en-US"/>
        </a:p>
      </dgm:t>
    </dgm:pt>
    <dgm:pt modelId="{5A4D890D-EF3B-4C71-B53D-3B56F073EFEF}" type="sibTrans" cxnId="{0FF0B08E-240A-4906-AF28-2068A173076A}">
      <dgm:prSet/>
      <dgm:spPr/>
      <dgm:t>
        <a:bodyPr/>
        <a:lstStyle/>
        <a:p>
          <a:endParaRPr lang="en-US"/>
        </a:p>
      </dgm:t>
    </dgm:pt>
    <dgm:pt modelId="{28AF93F4-4B22-4444-AAC8-38982ADF0DB5}">
      <dgm:prSet phldrT="[Text]" custT="1"/>
      <dgm:spPr/>
      <dgm:t>
        <a:bodyPr/>
        <a:lstStyle/>
        <a:p>
          <a:r>
            <a:rPr lang="en-US" sz="1600" u="sng"/>
            <a:t>1 OPTOMETRIST</a:t>
          </a:r>
        </a:p>
        <a:p>
          <a:r>
            <a:rPr lang="en-US" sz="1600"/>
            <a:t>Erica Ittner, OD</a:t>
          </a:r>
        </a:p>
      </dgm:t>
    </dgm:pt>
    <dgm:pt modelId="{64CF5419-552A-43E0-ABC2-3BF46FF80D57}" type="parTrans" cxnId="{FB6707F3-BD50-48EB-9047-20AC03C17982}">
      <dgm:prSet/>
      <dgm:spPr/>
      <dgm:t>
        <a:bodyPr/>
        <a:lstStyle/>
        <a:p>
          <a:endParaRPr lang="en-US"/>
        </a:p>
      </dgm:t>
    </dgm:pt>
    <dgm:pt modelId="{F74B11CC-8C93-46F9-B4A3-41812E0AD932}" type="sibTrans" cxnId="{FB6707F3-BD50-48EB-9047-20AC03C17982}">
      <dgm:prSet/>
      <dgm:spPr/>
      <dgm:t>
        <a:bodyPr/>
        <a:lstStyle/>
        <a:p>
          <a:endParaRPr lang="en-US"/>
        </a:p>
      </dgm:t>
    </dgm:pt>
    <dgm:pt modelId="{AAA2B43A-F662-470F-BE0B-7055E7706A6F}">
      <dgm:prSet phldrT="[Text]" custT="1"/>
      <dgm:spPr/>
      <dgm:t>
        <a:bodyPr/>
        <a:lstStyle/>
        <a:p>
          <a:r>
            <a:rPr lang="en-US" sz="1600" u="sng"/>
            <a:t>1 PHYSICIAN ASSISTANT</a:t>
          </a:r>
        </a:p>
        <a:p>
          <a:r>
            <a:rPr lang="en-US" sz="1600"/>
            <a:t>Mindy Sanders, PA</a:t>
          </a:r>
        </a:p>
      </dgm:t>
    </dgm:pt>
    <dgm:pt modelId="{624F1B15-C95D-4A97-ADDB-C4FB4D657ECA}" type="parTrans" cxnId="{5D46CB3A-3554-4A76-BE69-1B9442BA6C02}">
      <dgm:prSet/>
      <dgm:spPr/>
      <dgm:t>
        <a:bodyPr/>
        <a:lstStyle/>
        <a:p>
          <a:endParaRPr lang="en-US"/>
        </a:p>
      </dgm:t>
    </dgm:pt>
    <dgm:pt modelId="{932C1C86-7E13-4536-8AE0-BFD09AFB26EA}" type="sibTrans" cxnId="{5D46CB3A-3554-4A76-BE69-1B9442BA6C02}">
      <dgm:prSet/>
      <dgm:spPr/>
      <dgm:t>
        <a:bodyPr/>
        <a:lstStyle/>
        <a:p>
          <a:endParaRPr lang="en-US"/>
        </a:p>
      </dgm:t>
    </dgm:pt>
    <dgm:pt modelId="{BC13DA96-AD73-4895-A29C-1EA83F3900A7}" type="pres">
      <dgm:prSet presAssocID="{8AC03FB8-C09F-4753-A171-B7F4C4B92E28}" presName="diagram" presStyleCnt="0">
        <dgm:presLayoutVars>
          <dgm:dir/>
          <dgm:resizeHandles val="exact"/>
        </dgm:presLayoutVars>
      </dgm:prSet>
      <dgm:spPr/>
    </dgm:pt>
    <dgm:pt modelId="{E5B4EF0B-DA6D-4C77-B28C-8662D6460A6A}" type="pres">
      <dgm:prSet presAssocID="{47A69739-A703-4CEB-B741-0E4CC487DABE}" presName="node" presStyleLbl="node1" presStyleIdx="0" presStyleCnt="6" custLinFactNeighborX="-262">
        <dgm:presLayoutVars>
          <dgm:bulletEnabled val="1"/>
        </dgm:presLayoutVars>
      </dgm:prSet>
      <dgm:spPr/>
    </dgm:pt>
    <dgm:pt modelId="{B9B8CC99-D0D6-4A3F-90EB-021809EB2A09}" type="pres">
      <dgm:prSet presAssocID="{FDC0A5C9-3396-4EF3-9FA8-AA6142D74F6A}" presName="sibTrans" presStyleCnt="0"/>
      <dgm:spPr/>
    </dgm:pt>
    <dgm:pt modelId="{2260903D-EEEA-4ADC-A7F5-B98FBB064C7C}" type="pres">
      <dgm:prSet presAssocID="{6008BF84-6B16-423E-A02A-0CCED226E965}" presName="node" presStyleLbl="node1" presStyleIdx="1" presStyleCnt="6">
        <dgm:presLayoutVars>
          <dgm:bulletEnabled val="1"/>
        </dgm:presLayoutVars>
      </dgm:prSet>
      <dgm:spPr/>
    </dgm:pt>
    <dgm:pt modelId="{E901BAE8-4743-4C7E-B612-5D663421CA75}" type="pres">
      <dgm:prSet presAssocID="{6928ED9B-09A7-44C0-BEA0-21DE15DAA267}" presName="sibTrans" presStyleCnt="0"/>
      <dgm:spPr/>
    </dgm:pt>
    <dgm:pt modelId="{F1AEC74D-0354-4243-ACCF-05D6D804498F}" type="pres">
      <dgm:prSet presAssocID="{B9B3B941-6987-4FC4-8662-D30B0B1D048B}" presName="node" presStyleLbl="node1" presStyleIdx="2" presStyleCnt="6">
        <dgm:presLayoutVars>
          <dgm:bulletEnabled val="1"/>
        </dgm:presLayoutVars>
      </dgm:prSet>
      <dgm:spPr/>
    </dgm:pt>
    <dgm:pt modelId="{C32AE383-1859-4B5E-B92A-D24352323E08}" type="pres">
      <dgm:prSet presAssocID="{6F0FE358-C219-44D9-A03E-893E9C954792}" presName="sibTrans" presStyleCnt="0"/>
      <dgm:spPr/>
    </dgm:pt>
    <dgm:pt modelId="{A99655FA-6ECF-40F9-AB97-56CACD9359F1}" type="pres">
      <dgm:prSet presAssocID="{9B37842D-4CDF-4537-988F-0BF720A5DF83}" presName="node" presStyleLbl="node1" presStyleIdx="3" presStyleCnt="6">
        <dgm:presLayoutVars>
          <dgm:bulletEnabled val="1"/>
        </dgm:presLayoutVars>
      </dgm:prSet>
      <dgm:spPr/>
    </dgm:pt>
    <dgm:pt modelId="{6C7D8FDA-5383-4246-9387-EBD7FC07E792}" type="pres">
      <dgm:prSet presAssocID="{5A4D890D-EF3B-4C71-B53D-3B56F073EFEF}" presName="sibTrans" presStyleCnt="0"/>
      <dgm:spPr/>
    </dgm:pt>
    <dgm:pt modelId="{661657A9-8F94-498D-8300-804F9855A70F}" type="pres">
      <dgm:prSet presAssocID="{AAA2B43A-F662-470F-BE0B-7055E7706A6F}" presName="node" presStyleLbl="node1" presStyleIdx="4" presStyleCnt="6">
        <dgm:presLayoutVars>
          <dgm:bulletEnabled val="1"/>
        </dgm:presLayoutVars>
      </dgm:prSet>
      <dgm:spPr/>
    </dgm:pt>
    <dgm:pt modelId="{F9876FF3-F200-406A-8223-CB76723B5FEB}" type="pres">
      <dgm:prSet presAssocID="{932C1C86-7E13-4536-8AE0-BFD09AFB26EA}" presName="sibTrans" presStyleCnt="0"/>
      <dgm:spPr/>
    </dgm:pt>
    <dgm:pt modelId="{47E0CC13-6A26-42F3-8B69-70DABC9CD177}" type="pres">
      <dgm:prSet presAssocID="{28AF93F4-4B22-4444-AAC8-38982ADF0DB5}" presName="node" presStyleLbl="node1" presStyleIdx="5" presStyleCnt="6">
        <dgm:presLayoutVars>
          <dgm:bulletEnabled val="1"/>
        </dgm:presLayoutVars>
      </dgm:prSet>
      <dgm:spPr/>
    </dgm:pt>
  </dgm:ptLst>
  <dgm:cxnLst>
    <dgm:cxn modelId="{B512150B-DCF7-4419-A2FD-A6A85AD7618A}" type="presOf" srcId="{47A69739-A703-4CEB-B741-0E4CC487DABE}" destId="{E5B4EF0B-DA6D-4C77-B28C-8662D6460A6A}" srcOrd="0" destOrd="0" presId="urn:microsoft.com/office/officeart/2005/8/layout/default"/>
    <dgm:cxn modelId="{103B380E-789B-4DC3-8FBE-BA0BA53A2669}" srcId="{8AC03FB8-C09F-4753-A171-B7F4C4B92E28}" destId="{47A69739-A703-4CEB-B741-0E4CC487DABE}" srcOrd="0" destOrd="0" parTransId="{6AFF1074-4CA9-4E7D-8461-C449B3093F4B}" sibTransId="{FDC0A5C9-3396-4EF3-9FA8-AA6142D74F6A}"/>
    <dgm:cxn modelId="{C6A2DA26-E0EC-46D1-AC43-557C8C80CDD1}" srcId="{8AC03FB8-C09F-4753-A171-B7F4C4B92E28}" destId="{6008BF84-6B16-423E-A02A-0CCED226E965}" srcOrd="1" destOrd="0" parTransId="{2ED75D6B-1377-41C4-803F-95EB92B20618}" sibTransId="{6928ED9B-09A7-44C0-BEA0-21DE15DAA267}"/>
    <dgm:cxn modelId="{B8CC4129-0E54-4A0E-AAF1-0D5633B3EEB5}" srcId="{8AC03FB8-C09F-4753-A171-B7F4C4B92E28}" destId="{B9B3B941-6987-4FC4-8662-D30B0B1D048B}" srcOrd="2" destOrd="0" parTransId="{818778AC-F718-49B2-BAD8-85E9741501E1}" sibTransId="{6F0FE358-C219-44D9-A03E-893E9C954792}"/>
    <dgm:cxn modelId="{522F2139-80DD-42CF-891F-17B5F60CD53E}" type="presOf" srcId="{28AF93F4-4B22-4444-AAC8-38982ADF0DB5}" destId="{47E0CC13-6A26-42F3-8B69-70DABC9CD177}" srcOrd="0" destOrd="0" presId="urn:microsoft.com/office/officeart/2005/8/layout/default"/>
    <dgm:cxn modelId="{5D46CB3A-3554-4A76-BE69-1B9442BA6C02}" srcId="{8AC03FB8-C09F-4753-A171-B7F4C4B92E28}" destId="{AAA2B43A-F662-470F-BE0B-7055E7706A6F}" srcOrd="4" destOrd="0" parTransId="{624F1B15-C95D-4A97-ADDB-C4FB4D657ECA}" sibTransId="{932C1C86-7E13-4536-8AE0-BFD09AFB26EA}"/>
    <dgm:cxn modelId="{586EB35D-0FC5-4ADB-8171-F8B7A125C32B}" type="presOf" srcId="{8AC03FB8-C09F-4753-A171-B7F4C4B92E28}" destId="{BC13DA96-AD73-4895-A29C-1EA83F3900A7}" srcOrd="0" destOrd="0" presId="urn:microsoft.com/office/officeart/2005/8/layout/default"/>
    <dgm:cxn modelId="{7015E361-49CD-4120-A994-6E999068F588}" type="presOf" srcId="{6008BF84-6B16-423E-A02A-0CCED226E965}" destId="{2260903D-EEEA-4ADC-A7F5-B98FBB064C7C}" srcOrd="0" destOrd="0" presId="urn:microsoft.com/office/officeart/2005/8/layout/default"/>
    <dgm:cxn modelId="{238A006D-F91E-4F9C-82CE-43C80492FCB8}" type="presOf" srcId="{B9B3B941-6987-4FC4-8662-D30B0B1D048B}" destId="{F1AEC74D-0354-4243-ACCF-05D6D804498F}" srcOrd="0" destOrd="0" presId="urn:microsoft.com/office/officeart/2005/8/layout/default"/>
    <dgm:cxn modelId="{32E6BC5A-A28A-4AFB-95BF-D0DF40BAF63B}" type="presOf" srcId="{9B37842D-4CDF-4537-988F-0BF720A5DF83}" destId="{A99655FA-6ECF-40F9-AB97-56CACD9359F1}" srcOrd="0" destOrd="0" presId="urn:microsoft.com/office/officeart/2005/8/layout/default"/>
    <dgm:cxn modelId="{0FF0B08E-240A-4906-AF28-2068A173076A}" srcId="{8AC03FB8-C09F-4753-A171-B7F4C4B92E28}" destId="{9B37842D-4CDF-4537-988F-0BF720A5DF83}" srcOrd="3" destOrd="0" parTransId="{B88D114C-40F0-41D9-A6BE-A6527E7FBCA1}" sibTransId="{5A4D890D-EF3B-4C71-B53D-3B56F073EFEF}"/>
    <dgm:cxn modelId="{ED5B67A2-563F-42C4-9A4C-0A3AD93C9114}" type="presOf" srcId="{AAA2B43A-F662-470F-BE0B-7055E7706A6F}" destId="{661657A9-8F94-498D-8300-804F9855A70F}" srcOrd="0" destOrd="0" presId="urn:microsoft.com/office/officeart/2005/8/layout/default"/>
    <dgm:cxn modelId="{FB6707F3-BD50-48EB-9047-20AC03C17982}" srcId="{8AC03FB8-C09F-4753-A171-B7F4C4B92E28}" destId="{28AF93F4-4B22-4444-AAC8-38982ADF0DB5}" srcOrd="5" destOrd="0" parTransId="{64CF5419-552A-43E0-ABC2-3BF46FF80D57}" sibTransId="{F74B11CC-8C93-46F9-B4A3-41812E0AD932}"/>
    <dgm:cxn modelId="{3883AB01-6E06-4E7A-B7DA-CA74C5905A04}" type="presParOf" srcId="{BC13DA96-AD73-4895-A29C-1EA83F3900A7}" destId="{E5B4EF0B-DA6D-4C77-B28C-8662D6460A6A}" srcOrd="0" destOrd="0" presId="urn:microsoft.com/office/officeart/2005/8/layout/default"/>
    <dgm:cxn modelId="{5CF97150-869E-451C-83F5-E663A616E66D}" type="presParOf" srcId="{BC13DA96-AD73-4895-A29C-1EA83F3900A7}" destId="{B9B8CC99-D0D6-4A3F-90EB-021809EB2A09}" srcOrd="1" destOrd="0" presId="urn:microsoft.com/office/officeart/2005/8/layout/default"/>
    <dgm:cxn modelId="{4C5F4A10-EE11-4289-B5C6-CAF865F33C55}" type="presParOf" srcId="{BC13DA96-AD73-4895-A29C-1EA83F3900A7}" destId="{2260903D-EEEA-4ADC-A7F5-B98FBB064C7C}" srcOrd="2" destOrd="0" presId="urn:microsoft.com/office/officeart/2005/8/layout/default"/>
    <dgm:cxn modelId="{375232D3-197B-4AF1-B7BC-1E72B87DC2F1}" type="presParOf" srcId="{BC13DA96-AD73-4895-A29C-1EA83F3900A7}" destId="{E901BAE8-4743-4C7E-B612-5D663421CA75}" srcOrd="3" destOrd="0" presId="urn:microsoft.com/office/officeart/2005/8/layout/default"/>
    <dgm:cxn modelId="{D45FA401-1C5E-4DF5-90F9-6B9A1E9CB54D}" type="presParOf" srcId="{BC13DA96-AD73-4895-A29C-1EA83F3900A7}" destId="{F1AEC74D-0354-4243-ACCF-05D6D804498F}" srcOrd="4" destOrd="0" presId="urn:microsoft.com/office/officeart/2005/8/layout/default"/>
    <dgm:cxn modelId="{C14BD3AC-A03A-4242-BA54-4E4267C75D0D}" type="presParOf" srcId="{BC13DA96-AD73-4895-A29C-1EA83F3900A7}" destId="{C32AE383-1859-4B5E-B92A-D24352323E08}" srcOrd="5" destOrd="0" presId="urn:microsoft.com/office/officeart/2005/8/layout/default"/>
    <dgm:cxn modelId="{6EC79178-BA67-4477-91A1-5302CB1C694E}" type="presParOf" srcId="{BC13DA96-AD73-4895-A29C-1EA83F3900A7}" destId="{A99655FA-6ECF-40F9-AB97-56CACD9359F1}" srcOrd="6" destOrd="0" presId="urn:microsoft.com/office/officeart/2005/8/layout/default"/>
    <dgm:cxn modelId="{BD4267BB-DE16-4200-8DB4-DA9D5AA2436E}" type="presParOf" srcId="{BC13DA96-AD73-4895-A29C-1EA83F3900A7}" destId="{6C7D8FDA-5383-4246-9387-EBD7FC07E792}" srcOrd="7" destOrd="0" presId="urn:microsoft.com/office/officeart/2005/8/layout/default"/>
    <dgm:cxn modelId="{2127C9B3-758D-443B-876C-BA2A6366CD4F}" type="presParOf" srcId="{BC13DA96-AD73-4895-A29C-1EA83F3900A7}" destId="{661657A9-8F94-498D-8300-804F9855A70F}" srcOrd="8" destOrd="0" presId="urn:microsoft.com/office/officeart/2005/8/layout/default"/>
    <dgm:cxn modelId="{8A0D429C-9451-4180-A578-68E848603B4B}" type="presParOf" srcId="{BC13DA96-AD73-4895-A29C-1EA83F3900A7}" destId="{F9876FF3-F200-406A-8223-CB76723B5FEB}" srcOrd="9" destOrd="0" presId="urn:microsoft.com/office/officeart/2005/8/layout/default"/>
    <dgm:cxn modelId="{A6989BAA-7AEF-4E5C-8E0C-E5BCEC5BC6EA}" type="presParOf" srcId="{BC13DA96-AD73-4895-A29C-1EA83F3900A7}" destId="{47E0CC13-6A26-42F3-8B69-70DABC9CD177}"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756895-F0DB-48DC-8E73-D36BB7DA3B71}"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en-US"/>
        </a:p>
      </dgm:t>
    </dgm:pt>
    <dgm:pt modelId="{E3A48FB0-C4A0-43ED-B211-4004A7B0DBDD}">
      <dgm:prSet custT="1"/>
      <dgm:spPr/>
      <dgm:t>
        <a:bodyPr/>
        <a:lstStyle/>
        <a:p>
          <a:r>
            <a:rPr lang="en-US" sz="4000"/>
            <a:t>SB 2535</a:t>
          </a:r>
        </a:p>
      </dgm:t>
    </dgm:pt>
    <dgm:pt modelId="{FDD43CB3-5FF2-4F2C-ACE2-988BBB903185}" type="parTrans" cxnId="{8E9726B4-769C-4B79-8EF7-EAED264866CA}">
      <dgm:prSet/>
      <dgm:spPr/>
      <dgm:t>
        <a:bodyPr/>
        <a:lstStyle/>
        <a:p>
          <a:endParaRPr lang="en-US"/>
        </a:p>
      </dgm:t>
    </dgm:pt>
    <dgm:pt modelId="{843728DF-ABC3-4CE9-A198-CB736A969B83}" type="sibTrans" cxnId="{8E9726B4-769C-4B79-8EF7-EAED264866CA}">
      <dgm:prSet/>
      <dgm:spPr/>
      <dgm:t>
        <a:bodyPr/>
        <a:lstStyle/>
        <a:p>
          <a:endParaRPr lang="en-US"/>
        </a:p>
      </dgm:t>
    </dgm:pt>
    <dgm:pt modelId="{CCFCCCFB-A236-49A8-9C40-350D9CF93429}">
      <dgm:prSet custT="1"/>
      <dgm:spPr/>
      <dgm:t>
        <a:bodyPr/>
        <a:lstStyle/>
        <a:p>
          <a:r>
            <a:rPr lang="en-US" sz="4000"/>
            <a:t>SB 3024</a:t>
          </a:r>
        </a:p>
      </dgm:t>
    </dgm:pt>
    <dgm:pt modelId="{D350C90C-AFA7-4E98-A66A-F382DA1B3817}" type="parTrans" cxnId="{7C6B61EA-7729-4677-AB97-09180B8BEF74}">
      <dgm:prSet/>
      <dgm:spPr/>
      <dgm:t>
        <a:bodyPr/>
        <a:lstStyle/>
        <a:p>
          <a:endParaRPr lang="en-US"/>
        </a:p>
      </dgm:t>
    </dgm:pt>
    <dgm:pt modelId="{BD9B3C12-1548-4442-854A-CCA08D93B3BF}" type="sibTrans" cxnId="{7C6B61EA-7729-4677-AB97-09180B8BEF74}">
      <dgm:prSet/>
      <dgm:spPr/>
      <dgm:t>
        <a:bodyPr/>
        <a:lstStyle/>
        <a:p>
          <a:endParaRPr lang="en-US"/>
        </a:p>
      </dgm:t>
    </dgm:pt>
    <dgm:pt modelId="{11CBE317-5142-4DA7-BF7F-87CD13AA414A}">
      <dgm:prSet custT="1"/>
      <dgm:spPr/>
      <dgm:t>
        <a:bodyPr/>
        <a:lstStyle/>
        <a:p>
          <a:r>
            <a:rPr lang="en-US" sz="4000"/>
            <a:t>HB 5491</a:t>
          </a:r>
        </a:p>
      </dgm:t>
    </dgm:pt>
    <dgm:pt modelId="{C09A1AFA-75A1-4B31-8A50-40409F8F72AD}" type="parTrans" cxnId="{A2C0BAB5-7F22-4743-BF84-61C71E2B8716}">
      <dgm:prSet/>
      <dgm:spPr/>
      <dgm:t>
        <a:bodyPr/>
        <a:lstStyle/>
        <a:p>
          <a:endParaRPr lang="en-US"/>
        </a:p>
      </dgm:t>
    </dgm:pt>
    <dgm:pt modelId="{A9A4BC32-2565-4E9C-ABD2-231E61D48AEC}" type="sibTrans" cxnId="{A2C0BAB5-7F22-4743-BF84-61C71E2B8716}">
      <dgm:prSet/>
      <dgm:spPr/>
      <dgm:t>
        <a:bodyPr/>
        <a:lstStyle/>
        <a:p>
          <a:endParaRPr lang="en-US"/>
        </a:p>
      </dgm:t>
    </dgm:pt>
    <dgm:pt modelId="{99A64B47-5795-4391-AB61-613058C4AF2B}">
      <dgm:prSet phldr="0" custT="1"/>
      <dgm:spPr/>
      <dgm:t>
        <a:bodyPr/>
        <a:lstStyle/>
        <a:p>
          <a:pPr rtl="0"/>
          <a:r>
            <a:rPr lang="en-US" sz="4000">
              <a:latin typeface="Tw Cen MT" panose="020B0602020104020603"/>
            </a:rPr>
            <a:t>PA 102-0490</a:t>
          </a:r>
        </a:p>
      </dgm:t>
    </dgm:pt>
    <dgm:pt modelId="{0E382773-C349-47BB-99D2-4CCA5FBC4467}" type="parTrans" cxnId="{B87595EB-87A1-4002-8664-229950F15C9B}">
      <dgm:prSet/>
      <dgm:spPr/>
      <dgm:t>
        <a:bodyPr/>
        <a:lstStyle/>
        <a:p>
          <a:endParaRPr lang="en-US"/>
        </a:p>
      </dgm:t>
    </dgm:pt>
    <dgm:pt modelId="{F6A3A2E7-B2E9-4770-9A44-91A4ADCAE2BB}" type="sibTrans" cxnId="{B87595EB-87A1-4002-8664-229950F15C9B}">
      <dgm:prSet/>
      <dgm:spPr/>
      <dgm:t>
        <a:bodyPr/>
        <a:lstStyle/>
        <a:p>
          <a:endParaRPr lang="en-US"/>
        </a:p>
      </dgm:t>
    </dgm:pt>
    <dgm:pt modelId="{630B7E37-FEE3-4274-8865-E66A384E0C78}">
      <dgm:prSet phldr="0" custT="1"/>
      <dgm:spPr/>
      <dgm:t>
        <a:bodyPr/>
        <a:lstStyle/>
        <a:p>
          <a:pPr rtl="0"/>
          <a:r>
            <a:rPr lang="en-US" sz="4000">
              <a:latin typeface="Tw Cen MT" panose="020B0602020104020603"/>
            </a:rPr>
            <a:t>SB 3920</a:t>
          </a:r>
        </a:p>
      </dgm:t>
    </dgm:pt>
    <dgm:pt modelId="{FB18041E-99B9-4ACE-84DF-C7577BDB5DFC}" type="parTrans" cxnId="{0B30C0C9-4D41-4007-AEF1-DAF6A1DD41B8}">
      <dgm:prSet/>
      <dgm:spPr/>
      <dgm:t>
        <a:bodyPr/>
        <a:lstStyle/>
        <a:p>
          <a:endParaRPr lang="en-US"/>
        </a:p>
      </dgm:t>
    </dgm:pt>
    <dgm:pt modelId="{55B2BC33-0F79-4D18-B71A-8672D5122E8E}" type="sibTrans" cxnId="{0B30C0C9-4D41-4007-AEF1-DAF6A1DD41B8}">
      <dgm:prSet/>
      <dgm:spPr/>
      <dgm:t>
        <a:bodyPr/>
        <a:lstStyle/>
        <a:p>
          <a:endParaRPr lang="en-US"/>
        </a:p>
      </dgm:t>
    </dgm:pt>
    <dgm:pt modelId="{457446DF-2F48-4E97-8DFB-80323A452304}">
      <dgm:prSet custT="1"/>
      <dgm:spPr/>
      <dgm:t>
        <a:bodyPr/>
        <a:lstStyle/>
        <a:p>
          <a:pPr rtl="0"/>
          <a:r>
            <a:rPr lang="en-US" sz="4000">
              <a:latin typeface="Tw Cen MT" panose="020B0602020104020603"/>
            </a:rPr>
            <a:t>PA 102-0527</a:t>
          </a:r>
        </a:p>
      </dgm:t>
    </dgm:pt>
    <dgm:pt modelId="{D3136027-7F5D-45DE-977F-593C9AE7D2CE}" type="parTrans" cxnId="{7FA33E3C-02A5-46B4-BC8B-AAF474AEB298}">
      <dgm:prSet/>
      <dgm:spPr/>
      <dgm:t>
        <a:bodyPr/>
        <a:lstStyle/>
        <a:p>
          <a:endParaRPr lang="en-US"/>
        </a:p>
      </dgm:t>
    </dgm:pt>
    <dgm:pt modelId="{6F881A37-7726-42B6-9160-D0C1FFAFFA30}" type="sibTrans" cxnId="{7FA33E3C-02A5-46B4-BC8B-AAF474AEB298}">
      <dgm:prSet/>
      <dgm:spPr/>
      <dgm:t>
        <a:bodyPr/>
        <a:lstStyle/>
        <a:p>
          <a:endParaRPr lang="en-US"/>
        </a:p>
      </dgm:t>
    </dgm:pt>
    <dgm:pt modelId="{C0A61AD2-2BE8-4179-8517-E9217347363D}" type="pres">
      <dgm:prSet presAssocID="{00756895-F0DB-48DC-8E73-D36BB7DA3B71}" presName="diagram" presStyleCnt="0">
        <dgm:presLayoutVars>
          <dgm:dir/>
          <dgm:resizeHandles val="exact"/>
        </dgm:presLayoutVars>
      </dgm:prSet>
      <dgm:spPr/>
    </dgm:pt>
    <dgm:pt modelId="{BD648802-A5CA-4C0C-B23B-67FF6E3F1873}" type="pres">
      <dgm:prSet presAssocID="{99A64B47-5795-4391-AB61-613058C4AF2B}" presName="node" presStyleLbl="node1" presStyleIdx="0" presStyleCnt="6">
        <dgm:presLayoutVars>
          <dgm:bulletEnabled val="1"/>
        </dgm:presLayoutVars>
      </dgm:prSet>
      <dgm:spPr/>
    </dgm:pt>
    <dgm:pt modelId="{61513E7B-17F4-40E9-8FC9-7ACA45A00ED1}" type="pres">
      <dgm:prSet presAssocID="{F6A3A2E7-B2E9-4770-9A44-91A4ADCAE2BB}" presName="sibTrans" presStyleCnt="0"/>
      <dgm:spPr/>
    </dgm:pt>
    <dgm:pt modelId="{C16915F9-E16E-4EE8-818E-7A976E04FF29}" type="pres">
      <dgm:prSet presAssocID="{457446DF-2F48-4E97-8DFB-80323A452304}" presName="node" presStyleLbl="node1" presStyleIdx="1" presStyleCnt="6">
        <dgm:presLayoutVars>
          <dgm:bulletEnabled val="1"/>
        </dgm:presLayoutVars>
      </dgm:prSet>
      <dgm:spPr/>
    </dgm:pt>
    <dgm:pt modelId="{9D057514-7799-478D-84C8-49EE63CFCD85}" type="pres">
      <dgm:prSet presAssocID="{6F881A37-7726-42B6-9160-D0C1FFAFFA30}" presName="sibTrans" presStyleCnt="0"/>
      <dgm:spPr/>
    </dgm:pt>
    <dgm:pt modelId="{5FFD7047-9955-4B42-A649-A18266780D68}" type="pres">
      <dgm:prSet presAssocID="{630B7E37-FEE3-4274-8865-E66A384E0C78}" presName="node" presStyleLbl="node1" presStyleIdx="2" presStyleCnt="6">
        <dgm:presLayoutVars>
          <dgm:bulletEnabled val="1"/>
        </dgm:presLayoutVars>
      </dgm:prSet>
      <dgm:spPr/>
    </dgm:pt>
    <dgm:pt modelId="{07FFA3C5-E5D5-48D9-AF2C-A151BEA35B75}" type="pres">
      <dgm:prSet presAssocID="{55B2BC33-0F79-4D18-B71A-8672D5122E8E}" presName="sibTrans" presStyleCnt="0"/>
      <dgm:spPr/>
    </dgm:pt>
    <dgm:pt modelId="{7F769A5D-2E0E-4313-AF50-BEC06C34F1ED}" type="pres">
      <dgm:prSet presAssocID="{E3A48FB0-C4A0-43ED-B211-4004A7B0DBDD}" presName="node" presStyleLbl="node1" presStyleIdx="3" presStyleCnt="6">
        <dgm:presLayoutVars>
          <dgm:bulletEnabled val="1"/>
        </dgm:presLayoutVars>
      </dgm:prSet>
      <dgm:spPr/>
    </dgm:pt>
    <dgm:pt modelId="{1DFBEC4C-4B6E-4D07-A660-343F6361A6F3}" type="pres">
      <dgm:prSet presAssocID="{843728DF-ABC3-4CE9-A198-CB736A969B83}" presName="sibTrans" presStyleCnt="0"/>
      <dgm:spPr/>
    </dgm:pt>
    <dgm:pt modelId="{E913606C-2FD1-40C9-88F6-2197AA890856}" type="pres">
      <dgm:prSet presAssocID="{CCFCCCFB-A236-49A8-9C40-350D9CF93429}" presName="node" presStyleLbl="node1" presStyleIdx="4" presStyleCnt="6">
        <dgm:presLayoutVars>
          <dgm:bulletEnabled val="1"/>
        </dgm:presLayoutVars>
      </dgm:prSet>
      <dgm:spPr/>
    </dgm:pt>
    <dgm:pt modelId="{6ACCCB92-FA9F-4FD0-9171-99A06747799D}" type="pres">
      <dgm:prSet presAssocID="{BD9B3C12-1548-4442-854A-CCA08D93B3BF}" presName="sibTrans" presStyleCnt="0"/>
      <dgm:spPr/>
    </dgm:pt>
    <dgm:pt modelId="{A56AB4E3-DD7D-4BF8-ADD8-0A5B89E46F51}" type="pres">
      <dgm:prSet presAssocID="{11CBE317-5142-4DA7-BF7F-87CD13AA414A}" presName="node" presStyleLbl="node1" presStyleIdx="5" presStyleCnt="6">
        <dgm:presLayoutVars>
          <dgm:bulletEnabled val="1"/>
        </dgm:presLayoutVars>
      </dgm:prSet>
      <dgm:spPr/>
    </dgm:pt>
  </dgm:ptLst>
  <dgm:cxnLst>
    <dgm:cxn modelId="{09BDE630-D62D-4CD5-9A94-F83D2BD2DD5B}" type="presOf" srcId="{99A64B47-5795-4391-AB61-613058C4AF2B}" destId="{BD648802-A5CA-4C0C-B23B-67FF6E3F1873}" srcOrd="0" destOrd="0" presId="urn:microsoft.com/office/officeart/2005/8/layout/default"/>
    <dgm:cxn modelId="{7FA33E3C-02A5-46B4-BC8B-AAF474AEB298}" srcId="{00756895-F0DB-48DC-8E73-D36BB7DA3B71}" destId="{457446DF-2F48-4E97-8DFB-80323A452304}" srcOrd="1" destOrd="0" parTransId="{D3136027-7F5D-45DE-977F-593C9AE7D2CE}" sibTransId="{6F881A37-7726-42B6-9160-D0C1FFAFFA30}"/>
    <dgm:cxn modelId="{04002870-01A7-458D-A5EB-0D20B5DE1771}" type="presOf" srcId="{630B7E37-FEE3-4274-8865-E66A384E0C78}" destId="{5FFD7047-9955-4B42-A649-A18266780D68}" srcOrd="0" destOrd="0" presId="urn:microsoft.com/office/officeart/2005/8/layout/default"/>
    <dgm:cxn modelId="{F87AE58D-C2A4-4226-A54D-41205B38372E}" type="presOf" srcId="{CCFCCCFB-A236-49A8-9C40-350D9CF93429}" destId="{E913606C-2FD1-40C9-88F6-2197AA890856}" srcOrd="0" destOrd="0" presId="urn:microsoft.com/office/officeart/2005/8/layout/default"/>
    <dgm:cxn modelId="{8E9726B4-769C-4B79-8EF7-EAED264866CA}" srcId="{00756895-F0DB-48DC-8E73-D36BB7DA3B71}" destId="{E3A48FB0-C4A0-43ED-B211-4004A7B0DBDD}" srcOrd="3" destOrd="0" parTransId="{FDD43CB3-5FF2-4F2C-ACE2-988BBB903185}" sibTransId="{843728DF-ABC3-4CE9-A198-CB736A969B83}"/>
    <dgm:cxn modelId="{A2C0BAB5-7F22-4743-BF84-61C71E2B8716}" srcId="{00756895-F0DB-48DC-8E73-D36BB7DA3B71}" destId="{11CBE317-5142-4DA7-BF7F-87CD13AA414A}" srcOrd="5" destOrd="0" parTransId="{C09A1AFA-75A1-4B31-8A50-40409F8F72AD}" sibTransId="{A9A4BC32-2565-4E9C-ABD2-231E61D48AEC}"/>
    <dgm:cxn modelId="{0B30C0C9-4D41-4007-AEF1-DAF6A1DD41B8}" srcId="{00756895-F0DB-48DC-8E73-D36BB7DA3B71}" destId="{630B7E37-FEE3-4274-8865-E66A384E0C78}" srcOrd="2" destOrd="0" parTransId="{FB18041E-99B9-4ACE-84DF-C7577BDB5DFC}" sibTransId="{55B2BC33-0F79-4D18-B71A-8672D5122E8E}"/>
    <dgm:cxn modelId="{E2A22BCA-9633-4289-A348-F50E326E0928}" type="presOf" srcId="{00756895-F0DB-48DC-8E73-D36BB7DA3B71}" destId="{C0A61AD2-2BE8-4179-8517-E9217347363D}" srcOrd="0" destOrd="0" presId="urn:microsoft.com/office/officeart/2005/8/layout/default"/>
    <dgm:cxn modelId="{7C6B61EA-7729-4677-AB97-09180B8BEF74}" srcId="{00756895-F0DB-48DC-8E73-D36BB7DA3B71}" destId="{CCFCCCFB-A236-49A8-9C40-350D9CF93429}" srcOrd="4" destOrd="0" parTransId="{D350C90C-AFA7-4E98-A66A-F382DA1B3817}" sibTransId="{BD9B3C12-1548-4442-854A-CCA08D93B3BF}"/>
    <dgm:cxn modelId="{26FB68EA-9FA7-4DE0-8BD5-AB615C7D987E}" type="presOf" srcId="{E3A48FB0-C4A0-43ED-B211-4004A7B0DBDD}" destId="{7F769A5D-2E0E-4313-AF50-BEC06C34F1ED}" srcOrd="0" destOrd="0" presId="urn:microsoft.com/office/officeart/2005/8/layout/default"/>
    <dgm:cxn modelId="{B87595EB-87A1-4002-8664-229950F15C9B}" srcId="{00756895-F0DB-48DC-8E73-D36BB7DA3B71}" destId="{99A64B47-5795-4391-AB61-613058C4AF2B}" srcOrd="0" destOrd="0" parTransId="{0E382773-C349-47BB-99D2-4CCA5FBC4467}" sibTransId="{F6A3A2E7-B2E9-4770-9A44-91A4ADCAE2BB}"/>
    <dgm:cxn modelId="{BB5955EF-4196-4C27-AA62-DF4CF0F55356}" type="presOf" srcId="{457446DF-2F48-4E97-8DFB-80323A452304}" destId="{C16915F9-E16E-4EE8-818E-7A976E04FF29}" srcOrd="0" destOrd="0" presId="urn:microsoft.com/office/officeart/2005/8/layout/default"/>
    <dgm:cxn modelId="{B39266F5-68C9-45E4-9F2C-E1E6EFF20313}" type="presOf" srcId="{11CBE317-5142-4DA7-BF7F-87CD13AA414A}" destId="{A56AB4E3-DD7D-4BF8-ADD8-0A5B89E46F51}" srcOrd="0" destOrd="0" presId="urn:microsoft.com/office/officeart/2005/8/layout/default"/>
    <dgm:cxn modelId="{89757465-D204-4008-86FE-A699B0521943}" type="presParOf" srcId="{C0A61AD2-2BE8-4179-8517-E9217347363D}" destId="{BD648802-A5CA-4C0C-B23B-67FF6E3F1873}" srcOrd="0" destOrd="0" presId="urn:microsoft.com/office/officeart/2005/8/layout/default"/>
    <dgm:cxn modelId="{86C3E9E5-58A1-4425-AB78-B38751812CCC}" type="presParOf" srcId="{C0A61AD2-2BE8-4179-8517-E9217347363D}" destId="{61513E7B-17F4-40E9-8FC9-7ACA45A00ED1}" srcOrd="1" destOrd="0" presId="urn:microsoft.com/office/officeart/2005/8/layout/default"/>
    <dgm:cxn modelId="{0090518D-791D-4357-813F-0F341E996F59}" type="presParOf" srcId="{C0A61AD2-2BE8-4179-8517-E9217347363D}" destId="{C16915F9-E16E-4EE8-818E-7A976E04FF29}" srcOrd="2" destOrd="0" presId="urn:microsoft.com/office/officeart/2005/8/layout/default"/>
    <dgm:cxn modelId="{E4D181F3-7C35-46CF-B238-FAD9FAFD33D7}" type="presParOf" srcId="{C0A61AD2-2BE8-4179-8517-E9217347363D}" destId="{9D057514-7799-478D-84C8-49EE63CFCD85}" srcOrd="3" destOrd="0" presId="urn:microsoft.com/office/officeart/2005/8/layout/default"/>
    <dgm:cxn modelId="{9BF24CA6-3616-4DFF-8092-3BB1236A6FE1}" type="presParOf" srcId="{C0A61AD2-2BE8-4179-8517-E9217347363D}" destId="{5FFD7047-9955-4B42-A649-A18266780D68}" srcOrd="4" destOrd="0" presId="urn:microsoft.com/office/officeart/2005/8/layout/default"/>
    <dgm:cxn modelId="{872EBEEC-6F72-4CCF-95B0-2DF55CFF48AD}" type="presParOf" srcId="{C0A61AD2-2BE8-4179-8517-E9217347363D}" destId="{07FFA3C5-E5D5-48D9-AF2C-A151BEA35B75}" srcOrd="5" destOrd="0" presId="urn:microsoft.com/office/officeart/2005/8/layout/default"/>
    <dgm:cxn modelId="{17109008-A418-4096-ACC6-1CBCF9C68FC8}" type="presParOf" srcId="{C0A61AD2-2BE8-4179-8517-E9217347363D}" destId="{7F769A5D-2E0E-4313-AF50-BEC06C34F1ED}" srcOrd="6" destOrd="0" presId="urn:microsoft.com/office/officeart/2005/8/layout/default"/>
    <dgm:cxn modelId="{C64902BB-9F67-4666-9B7D-976CADE759F6}" type="presParOf" srcId="{C0A61AD2-2BE8-4179-8517-E9217347363D}" destId="{1DFBEC4C-4B6E-4D07-A660-343F6361A6F3}" srcOrd="7" destOrd="0" presId="urn:microsoft.com/office/officeart/2005/8/layout/default"/>
    <dgm:cxn modelId="{C97783D1-B794-41A5-A819-97CA67C4F454}" type="presParOf" srcId="{C0A61AD2-2BE8-4179-8517-E9217347363D}" destId="{E913606C-2FD1-40C9-88F6-2197AA890856}" srcOrd="8" destOrd="0" presId="urn:microsoft.com/office/officeart/2005/8/layout/default"/>
    <dgm:cxn modelId="{5ECA8A8F-256E-4BFA-826C-0D4D8007F5F8}" type="presParOf" srcId="{C0A61AD2-2BE8-4179-8517-E9217347363D}" destId="{6ACCCB92-FA9F-4FD0-9171-99A06747799D}" srcOrd="9" destOrd="0" presId="urn:microsoft.com/office/officeart/2005/8/layout/default"/>
    <dgm:cxn modelId="{AD38851F-1462-409B-94BD-48D32C118D37}" type="presParOf" srcId="{C0A61AD2-2BE8-4179-8517-E9217347363D}" destId="{A56AB4E3-DD7D-4BF8-ADD8-0A5B89E46F51}"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2077F9-5842-47AD-A96A-65776479B632}"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en-US"/>
        </a:p>
      </dgm:t>
    </dgm:pt>
    <dgm:pt modelId="{55B258BF-9A57-43F0-B4E1-E796BE96B4EE}">
      <dgm:prSet custT="1"/>
      <dgm:spPr/>
      <dgm:t>
        <a:bodyPr/>
        <a:lstStyle/>
        <a:p>
          <a:pPr algn="ctr" rtl="0"/>
          <a:r>
            <a:rPr lang="en-US" sz="2000"/>
            <a:t>Review and recommend changes to the</a:t>
          </a:r>
          <a:r>
            <a:rPr lang="en-US" sz="2000">
              <a:latin typeface="Tw Cen MT" panose="020B0602020104020603"/>
            </a:rPr>
            <a:t> </a:t>
          </a:r>
          <a:endParaRPr lang="en-US" sz="2000"/>
        </a:p>
        <a:p>
          <a:pPr algn="ctr"/>
          <a:r>
            <a:rPr lang="en-US" sz="2000"/>
            <a:t>Illinois Controlled Substances Act:</a:t>
          </a:r>
        </a:p>
      </dgm:t>
    </dgm:pt>
    <dgm:pt modelId="{D5F9CC23-E653-4628-AC77-5ABD1AB14EBE}" type="parTrans" cxnId="{FCA1268C-7304-49BA-A387-1C31BCACC382}">
      <dgm:prSet/>
      <dgm:spPr/>
      <dgm:t>
        <a:bodyPr/>
        <a:lstStyle/>
        <a:p>
          <a:endParaRPr lang="en-US"/>
        </a:p>
      </dgm:t>
    </dgm:pt>
    <dgm:pt modelId="{20B68BCE-6C4C-4C3F-91AE-6A7315549E5D}" type="sibTrans" cxnId="{FCA1268C-7304-49BA-A387-1C31BCACC382}">
      <dgm:prSet/>
      <dgm:spPr/>
      <dgm:t>
        <a:bodyPr/>
        <a:lstStyle/>
        <a:p>
          <a:endParaRPr lang="en-US"/>
        </a:p>
      </dgm:t>
    </dgm:pt>
    <dgm:pt modelId="{B92AC103-2D44-47C8-89E6-642E705392F1}">
      <dgm:prSet custT="1"/>
      <dgm:spPr/>
      <dgm:t>
        <a:bodyPr/>
        <a:lstStyle/>
        <a:p>
          <a:pPr>
            <a:lnSpc>
              <a:spcPct val="90000"/>
            </a:lnSpc>
            <a:spcAft>
              <a:spcPct val="15000"/>
            </a:spcAft>
            <a:buNone/>
          </a:pPr>
          <a:r>
            <a:rPr lang="en-US" sz="2000" i="1">
              <a:solidFill>
                <a:schemeClr val="tx1">
                  <a:lumMod val="50000"/>
                  <a:lumOff val="50000"/>
                </a:schemeClr>
              </a:solidFill>
            </a:rPr>
            <a:t>Replace "Addict“ with:</a:t>
          </a:r>
          <a:endParaRPr lang="en-US" sz="2000">
            <a:solidFill>
              <a:schemeClr val="tx1">
                <a:lumMod val="50000"/>
                <a:lumOff val="50000"/>
              </a:schemeClr>
            </a:solidFill>
          </a:endParaRPr>
        </a:p>
      </dgm:t>
    </dgm:pt>
    <dgm:pt modelId="{3B6B1799-BA49-4695-A374-CA39685A8FB2}" type="parTrans" cxnId="{0CDA4669-59C5-4AE4-B705-0BF2FA2F8C45}">
      <dgm:prSet/>
      <dgm:spPr/>
      <dgm:t>
        <a:bodyPr/>
        <a:lstStyle/>
        <a:p>
          <a:endParaRPr lang="en-US"/>
        </a:p>
      </dgm:t>
    </dgm:pt>
    <dgm:pt modelId="{9B9D5A7D-D0C6-4023-A06E-B5C2A2174ED3}" type="sibTrans" cxnId="{0CDA4669-59C5-4AE4-B705-0BF2FA2F8C45}">
      <dgm:prSet/>
      <dgm:spPr/>
      <dgm:t>
        <a:bodyPr/>
        <a:lstStyle/>
        <a:p>
          <a:endParaRPr lang="en-US"/>
        </a:p>
      </dgm:t>
    </dgm:pt>
    <dgm:pt modelId="{1815C6D2-5C56-4599-AF0F-8F829C6A7A55}">
      <dgm:prSet custT="1"/>
      <dgm:spPr/>
      <dgm:t>
        <a:bodyPr/>
        <a:lstStyle/>
        <a:p>
          <a:pPr>
            <a:lnSpc>
              <a:spcPct val="150000"/>
            </a:lnSpc>
            <a:spcAft>
              <a:spcPts val="0"/>
            </a:spcAft>
            <a:buNone/>
          </a:pPr>
          <a:r>
            <a:rPr lang="en-US" sz="2000" i="1">
              <a:solidFill>
                <a:schemeClr val="tx1">
                  <a:lumMod val="50000"/>
                  <a:lumOff val="50000"/>
                </a:schemeClr>
              </a:solidFill>
            </a:rPr>
            <a:t>"Person who uses substances"</a:t>
          </a:r>
          <a:endParaRPr lang="en-US" sz="2000">
            <a:solidFill>
              <a:schemeClr val="tx1">
                <a:lumMod val="50000"/>
                <a:lumOff val="50000"/>
              </a:schemeClr>
            </a:solidFill>
          </a:endParaRPr>
        </a:p>
      </dgm:t>
    </dgm:pt>
    <dgm:pt modelId="{B17F1DDA-9ECC-40AB-8597-05D1D8B8E8E3}" type="parTrans" cxnId="{D335FD4F-624A-405F-B3FE-C4F7106F0DB5}">
      <dgm:prSet/>
      <dgm:spPr/>
      <dgm:t>
        <a:bodyPr/>
        <a:lstStyle/>
        <a:p>
          <a:endParaRPr lang="en-US"/>
        </a:p>
      </dgm:t>
    </dgm:pt>
    <dgm:pt modelId="{A299D6AB-410C-4A0B-B37D-2E7C5491A71D}" type="sibTrans" cxnId="{D335FD4F-624A-405F-B3FE-C4F7106F0DB5}">
      <dgm:prSet/>
      <dgm:spPr/>
      <dgm:t>
        <a:bodyPr/>
        <a:lstStyle/>
        <a:p>
          <a:endParaRPr lang="en-US"/>
        </a:p>
      </dgm:t>
    </dgm:pt>
    <dgm:pt modelId="{68A4F1DE-8E71-45DA-A987-865CA89C882B}">
      <dgm:prSet custT="1"/>
      <dgm:spPr/>
      <dgm:t>
        <a:bodyPr/>
        <a:lstStyle/>
        <a:p>
          <a:pPr>
            <a:lnSpc>
              <a:spcPct val="150000"/>
            </a:lnSpc>
            <a:spcAft>
              <a:spcPts val="0"/>
            </a:spcAft>
            <a:buNone/>
          </a:pPr>
          <a:r>
            <a:rPr lang="en-US" sz="2000" i="1">
              <a:solidFill>
                <a:schemeClr val="tx1">
                  <a:lumMod val="50000"/>
                  <a:lumOff val="50000"/>
                </a:schemeClr>
              </a:solidFill>
            </a:rPr>
            <a:t>“Person who uses drugs"</a:t>
          </a:r>
          <a:endParaRPr lang="en-US" sz="2000">
            <a:solidFill>
              <a:schemeClr val="tx1">
                <a:lumMod val="50000"/>
                <a:lumOff val="50000"/>
              </a:schemeClr>
            </a:solidFill>
          </a:endParaRPr>
        </a:p>
      </dgm:t>
    </dgm:pt>
    <dgm:pt modelId="{F0EC11FC-3DAA-4CDE-84F1-0E65BEDFF552}" type="parTrans" cxnId="{15CF4883-B700-45DC-86A0-D13476DCB36F}">
      <dgm:prSet/>
      <dgm:spPr/>
      <dgm:t>
        <a:bodyPr/>
        <a:lstStyle/>
        <a:p>
          <a:endParaRPr lang="en-US"/>
        </a:p>
      </dgm:t>
    </dgm:pt>
    <dgm:pt modelId="{B2495BAA-34D0-4E43-9F65-F2519695A793}" type="sibTrans" cxnId="{15CF4883-B700-45DC-86A0-D13476DCB36F}">
      <dgm:prSet/>
      <dgm:spPr/>
      <dgm:t>
        <a:bodyPr/>
        <a:lstStyle/>
        <a:p>
          <a:endParaRPr lang="en-US"/>
        </a:p>
      </dgm:t>
    </dgm:pt>
    <dgm:pt modelId="{C0AA3E9B-FA84-43EE-AF78-0B2690DB29BF}">
      <dgm:prSet custT="1"/>
      <dgm:spPr/>
      <dgm:t>
        <a:bodyPr/>
        <a:lstStyle/>
        <a:p>
          <a:pPr>
            <a:lnSpc>
              <a:spcPct val="150000"/>
            </a:lnSpc>
            <a:spcAft>
              <a:spcPts val="0"/>
            </a:spcAft>
            <a:buNone/>
          </a:pPr>
          <a:r>
            <a:rPr lang="en-US" sz="2000" i="1">
              <a:solidFill>
                <a:schemeClr val="tx1">
                  <a:lumMod val="50000"/>
                  <a:lumOff val="50000"/>
                </a:schemeClr>
              </a:solidFill>
            </a:rPr>
            <a:t>“Person with substance use disorder”</a:t>
          </a:r>
          <a:endParaRPr lang="en-US" sz="2000">
            <a:solidFill>
              <a:schemeClr val="tx1">
                <a:lumMod val="50000"/>
                <a:lumOff val="50000"/>
              </a:schemeClr>
            </a:solidFill>
          </a:endParaRPr>
        </a:p>
      </dgm:t>
    </dgm:pt>
    <dgm:pt modelId="{C754E7BA-1D93-4BE8-9F68-7C07EA41EF99}" type="parTrans" cxnId="{53612BAD-C51F-4F6B-BF67-AB22F95ED0C4}">
      <dgm:prSet/>
      <dgm:spPr/>
      <dgm:t>
        <a:bodyPr/>
        <a:lstStyle/>
        <a:p>
          <a:endParaRPr lang="en-US"/>
        </a:p>
      </dgm:t>
    </dgm:pt>
    <dgm:pt modelId="{8759C032-ABA5-4927-B440-1D3FF401597A}" type="sibTrans" cxnId="{53612BAD-C51F-4F6B-BF67-AB22F95ED0C4}">
      <dgm:prSet/>
      <dgm:spPr/>
      <dgm:t>
        <a:bodyPr/>
        <a:lstStyle/>
        <a:p>
          <a:endParaRPr lang="en-US"/>
        </a:p>
      </dgm:t>
    </dgm:pt>
    <dgm:pt modelId="{21F6FBFA-6B3E-4D63-A226-C76D52E9F887}">
      <dgm:prSet custT="1"/>
      <dgm:spPr/>
      <dgm:t>
        <a:bodyPr/>
        <a:lstStyle/>
        <a:p>
          <a:pPr algn="ctr" rtl="0"/>
          <a:r>
            <a:rPr lang="en-US" sz="2000"/>
            <a:t>Review and recommend changes</a:t>
          </a:r>
          <a:r>
            <a:rPr lang="en-US" sz="2000">
              <a:latin typeface="Tw Cen MT" panose="020B0602020104020603"/>
            </a:rPr>
            <a:t> </a:t>
          </a:r>
          <a:endParaRPr lang="en-US" sz="2000"/>
        </a:p>
        <a:p>
          <a:pPr algn="ctr" rtl="0"/>
          <a:r>
            <a:rPr lang="en-US" sz="2000"/>
            <a:t>to the Administrative Rules:</a:t>
          </a:r>
          <a:r>
            <a:rPr lang="en-US" sz="2000">
              <a:latin typeface="Tw Cen MT" panose="020B0602020104020603"/>
            </a:rPr>
            <a:t> </a:t>
          </a:r>
          <a:endParaRPr lang="en-US" sz="2000"/>
        </a:p>
      </dgm:t>
    </dgm:pt>
    <dgm:pt modelId="{ED74D521-1027-4EFA-8659-F26D0B8F8A9C}" type="parTrans" cxnId="{091FF8D1-CB1A-4091-A344-441749B9745A}">
      <dgm:prSet/>
      <dgm:spPr/>
      <dgm:t>
        <a:bodyPr/>
        <a:lstStyle/>
        <a:p>
          <a:endParaRPr lang="en-US"/>
        </a:p>
      </dgm:t>
    </dgm:pt>
    <dgm:pt modelId="{CC6DACC9-829C-463F-865E-4300AFEC2F3B}" type="sibTrans" cxnId="{091FF8D1-CB1A-4091-A344-441749B9745A}">
      <dgm:prSet/>
      <dgm:spPr/>
      <dgm:t>
        <a:bodyPr/>
        <a:lstStyle/>
        <a:p>
          <a:endParaRPr lang="en-US"/>
        </a:p>
      </dgm:t>
    </dgm:pt>
    <dgm:pt modelId="{1B40B980-4CF7-4928-B3DF-E7D6A3E02813}">
      <dgm:prSet custT="1"/>
      <dgm:spPr/>
      <dgm:t>
        <a:bodyPr/>
        <a:lstStyle/>
        <a:p>
          <a:pPr marL="114300" indent="0" rtl="0">
            <a:buNone/>
          </a:pPr>
          <a:r>
            <a:rPr lang="en-US" sz="2000" i="1" baseline="0">
              <a:solidFill>
                <a:schemeClr val="tx1">
                  <a:lumMod val="50000"/>
                  <a:lumOff val="50000"/>
                </a:schemeClr>
              </a:solidFill>
            </a:rPr>
            <a:t>In Section 2080.240 Mid-Level Practitioners’ </a:t>
          </a:r>
          <a:r>
            <a:rPr lang="en-US" sz="2000" i="1" baseline="0">
              <a:solidFill>
                <a:schemeClr val="tx1">
                  <a:lumMod val="50000"/>
                  <a:lumOff val="50000"/>
                </a:schemeClr>
              </a:solidFill>
              <a:latin typeface="Tw Cen MT" panose="020B0602020104020603"/>
            </a:rPr>
            <a:t>Reporting</a:t>
          </a:r>
          <a:r>
            <a:rPr lang="en-US" sz="2000" i="1">
              <a:solidFill>
                <a:schemeClr val="tx1">
                  <a:lumMod val="50000"/>
                  <a:lumOff val="50000"/>
                </a:schemeClr>
              </a:solidFill>
              <a:latin typeface="Tw Cen MT" panose="020B0602020104020603"/>
            </a:rPr>
            <a:t> amendment</a:t>
          </a:r>
          <a:r>
            <a:rPr lang="en-US" sz="1000" i="1">
              <a:solidFill>
                <a:schemeClr val="tx1">
                  <a:lumMod val="50000"/>
                  <a:lumOff val="50000"/>
                </a:schemeClr>
              </a:solidFill>
              <a:latin typeface="Tw Cen MT" panose="020B0602020104020603"/>
            </a:rPr>
            <a:t> </a:t>
          </a:r>
          <a:endParaRPr lang="en-US" sz="2000" i="0">
            <a:solidFill>
              <a:schemeClr val="tx1">
                <a:lumMod val="50000"/>
                <a:lumOff val="50000"/>
              </a:schemeClr>
            </a:solidFill>
          </a:endParaRPr>
        </a:p>
      </dgm:t>
    </dgm:pt>
    <dgm:pt modelId="{F76B365C-CE60-4C26-AECD-B3182C98AFE1}" type="parTrans" cxnId="{19ED227F-7BEA-4BE6-A8E2-51644AF56FF4}">
      <dgm:prSet/>
      <dgm:spPr/>
      <dgm:t>
        <a:bodyPr/>
        <a:lstStyle/>
        <a:p>
          <a:endParaRPr lang="en-US"/>
        </a:p>
      </dgm:t>
    </dgm:pt>
    <dgm:pt modelId="{EC21084B-9DA9-4F4E-851F-263FCD1980C0}" type="sibTrans" cxnId="{19ED227F-7BEA-4BE6-A8E2-51644AF56FF4}">
      <dgm:prSet/>
      <dgm:spPr/>
      <dgm:t>
        <a:bodyPr/>
        <a:lstStyle/>
        <a:p>
          <a:endParaRPr lang="en-US"/>
        </a:p>
      </dgm:t>
    </dgm:pt>
    <dgm:pt modelId="{7BB8A50F-324C-44F7-883B-7C99F4233B9A}">
      <dgm:prSet custT="1"/>
      <dgm:spPr/>
      <dgm:t>
        <a:bodyPr/>
        <a:lstStyle/>
        <a:p>
          <a:pPr marL="114300" indent="0">
            <a:buNone/>
          </a:pPr>
          <a:endParaRPr lang="en-US" sz="2000" i="0"/>
        </a:p>
      </dgm:t>
    </dgm:pt>
    <dgm:pt modelId="{F450F26B-EDB4-4549-9CA8-801918125DDF}" type="parTrans" cxnId="{DA2180B9-15AB-4B39-B21A-B1A470FF308F}">
      <dgm:prSet/>
      <dgm:spPr/>
      <dgm:t>
        <a:bodyPr/>
        <a:lstStyle/>
        <a:p>
          <a:endParaRPr lang="en-US"/>
        </a:p>
      </dgm:t>
    </dgm:pt>
    <dgm:pt modelId="{74943B29-59E6-4F4B-8DAD-449EEF84A93C}" type="sibTrans" cxnId="{DA2180B9-15AB-4B39-B21A-B1A470FF308F}">
      <dgm:prSet/>
      <dgm:spPr/>
      <dgm:t>
        <a:bodyPr/>
        <a:lstStyle/>
        <a:p>
          <a:endParaRPr lang="en-US"/>
        </a:p>
      </dgm:t>
    </dgm:pt>
    <dgm:pt modelId="{37C23389-FA69-4C16-B29A-8A4F040386D8}">
      <dgm:prSet custT="1"/>
      <dgm:spPr/>
      <dgm:t>
        <a:bodyPr/>
        <a:lstStyle/>
        <a:p>
          <a:pPr>
            <a:lnSpc>
              <a:spcPct val="90000"/>
            </a:lnSpc>
            <a:spcAft>
              <a:spcPct val="15000"/>
            </a:spcAft>
            <a:buNone/>
          </a:pPr>
          <a:endParaRPr lang="en-US" sz="2000">
            <a:solidFill>
              <a:schemeClr val="tx1">
                <a:lumMod val="50000"/>
                <a:lumOff val="50000"/>
              </a:schemeClr>
            </a:solidFill>
          </a:endParaRPr>
        </a:p>
      </dgm:t>
    </dgm:pt>
    <dgm:pt modelId="{AB0D9CF8-A26F-417F-9ABA-A15EF80B2A58}" type="parTrans" cxnId="{D9A3830C-AFDB-44BB-B5F5-1B13CF876530}">
      <dgm:prSet/>
      <dgm:spPr/>
      <dgm:t>
        <a:bodyPr/>
        <a:lstStyle/>
        <a:p>
          <a:endParaRPr lang="en-US"/>
        </a:p>
      </dgm:t>
    </dgm:pt>
    <dgm:pt modelId="{F00E59F2-BC05-4984-84E7-4A460EDBED66}" type="sibTrans" cxnId="{D9A3830C-AFDB-44BB-B5F5-1B13CF876530}">
      <dgm:prSet/>
      <dgm:spPr/>
      <dgm:t>
        <a:bodyPr/>
        <a:lstStyle/>
        <a:p>
          <a:endParaRPr lang="en-US"/>
        </a:p>
      </dgm:t>
    </dgm:pt>
    <dgm:pt modelId="{7921AF9B-786B-4A6D-9F82-5E9429F41270}">
      <dgm:prSet custT="1"/>
      <dgm:spPr/>
      <dgm:t>
        <a:bodyPr/>
        <a:lstStyle/>
        <a:p>
          <a:pPr marL="114300" indent="0">
            <a:buNone/>
          </a:pPr>
          <a:endParaRPr lang="en-US" sz="2000">
            <a:solidFill>
              <a:schemeClr val="tx1">
                <a:lumMod val="50000"/>
                <a:lumOff val="50000"/>
              </a:schemeClr>
            </a:solidFill>
          </a:endParaRPr>
        </a:p>
      </dgm:t>
    </dgm:pt>
    <dgm:pt modelId="{C8C6E775-28B6-44F5-8103-65C32A453D2B}" type="parTrans" cxnId="{8B6A34EE-15B6-4E70-A5E8-8A34C57160F5}">
      <dgm:prSet/>
      <dgm:spPr/>
    </dgm:pt>
    <dgm:pt modelId="{0C804DAD-A201-4EC5-8EB2-D4F8C4103F1B}" type="sibTrans" cxnId="{8B6A34EE-15B6-4E70-A5E8-8A34C57160F5}">
      <dgm:prSet/>
      <dgm:spPr/>
    </dgm:pt>
    <dgm:pt modelId="{209200D8-11FC-46DE-81AF-1FE5669D3469}">
      <dgm:prSet phldr="0"/>
      <dgm:spPr/>
      <dgm:t>
        <a:bodyPr/>
        <a:lstStyle/>
        <a:p>
          <a:pPr marL="114300" indent="0" rtl="0"/>
          <a:endParaRPr lang="en-US" i="1">
            <a:latin typeface="Tw Cen MT" panose="020B0602020104020603"/>
          </a:endParaRPr>
        </a:p>
      </dgm:t>
    </dgm:pt>
    <dgm:pt modelId="{77E8B60C-9366-4982-A203-69C95F172958}" type="parTrans" cxnId="{CC8FCE18-E869-4596-BE74-C009ED612F6C}">
      <dgm:prSet/>
      <dgm:spPr/>
    </dgm:pt>
    <dgm:pt modelId="{B1BC98F7-4469-443B-B9A5-700E9B0A86F4}" type="sibTrans" cxnId="{CC8FCE18-E869-4596-BE74-C009ED612F6C}">
      <dgm:prSet/>
      <dgm:spPr/>
    </dgm:pt>
    <dgm:pt modelId="{F05D2DB7-DFE8-4511-9389-1B1E78632B1C}" type="pres">
      <dgm:prSet presAssocID="{E42077F9-5842-47AD-A96A-65776479B632}" presName="Name0" presStyleCnt="0">
        <dgm:presLayoutVars>
          <dgm:dir/>
          <dgm:animLvl val="lvl"/>
          <dgm:resizeHandles val="exact"/>
        </dgm:presLayoutVars>
      </dgm:prSet>
      <dgm:spPr/>
    </dgm:pt>
    <dgm:pt modelId="{C5ADAF5A-E1D8-4ECD-81AA-1BC28CF3666F}" type="pres">
      <dgm:prSet presAssocID="{55B258BF-9A57-43F0-B4E1-E796BE96B4EE}" presName="composite" presStyleCnt="0"/>
      <dgm:spPr/>
    </dgm:pt>
    <dgm:pt modelId="{FC27752F-01A1-4352-AE45-9CD08C637AC0}" type="pres">
      <dgm:prSet presAssocID="{55B258BF-9A57-43F0-B4E1-E796BE96B4EE}" presName="parTx" presStyleLbl="alignNode1" presStyleIdx="0" presStyleCnt="2" custScaleY="86659">
        <dgm:presLayoutVars>
          <dgm:chMax val="0"/>
          <dgm:chPref val="0"/>
          <dgm:bulletEnabled val="1"/>
        </dgm:presLayoutVars>
      </dgm:prSet>
      <dgm:spPr/>
    </dgm:pt>
    <dgm:pt modelId="{4FB83621-92CF-4B6B-B1A9-97F2C35B822B}" type="pres">
      <dgm:prSet presAssocID="{55B258BF-9A57-43F0-B4E1-E796BE96B4EE}" presName="desTx" presStyleLbl="alignAccFollowNode1" presStyleIdx="0" presStyleCnt="2">
        <dgm:presLayoutVars>
          <dgm:bulletEnabled val="1"/>
        </dgm:presLayoutVars>
      </dgm:prSet>
      <dgm:spPr/>
    </dgm:pt>
    <dgm:pt modelId="{B15AE4EC-E048-4ABC-84D5-D8EC965F2BBB}" type="pres">
      <dgm:prSet presAssocID="{20B68BCE-6C4C-4C3F-91AE-6A7315549E5D}" presName="space" presStyleCnt="0"/>
      <dgm:spPr/>
    </dgm:pt>
    <dgm:pt modelId="{28B06442-E9E7-42B0-A85D-F203825046C9}" type="pres">
      <dgm:prSet presAssocID="{21F6FBFA-6B3E-4D63-A226-C76D52E9F887}" presName="composite" presStyleCnt="0"/>
      <dgm:spPr/>
    </dgm:pt>
    <dgm:pt modelId="{3A6482D9-8EF4-4628-A8AB-223DB694692D}" type="pres">
      <dgm:prSet presAssocID="{21F6FBFA-6B3E-4D63-A226-C76D52E9F887}" presName="parTx" presStyleLbl="alignNode1" presStyleIdx="1" presStyleCnt="2" custScaleY="87056">
        <dgm:presLayoutVars>
          <dgm:chMax val="0"/>
          <dgm:chPref val="0"/>
          <dgm:bulletEnabled val="1"/>
        </dgm:presLayoutVars>
      </dgm:prSet>
      <dgm:spPr/>
    </dgm:pt>
    <dgm:pt modelId="{76FA2743-2FA5-4029-9D33-37788D484C24}" type="pres">
      <dgm:prSet presAssocID="{21F6FBFA-6B3E-4D63-A226-C76D52E9F887}" presName="desTx" presStyleLbl="alignAccFollowNode1" presStyleIdx="1" presStyleCnt="2">
        <dgm:presLayoutVars>
          <dgm:bulletEnabled val="1"/>
        </dgm:presLayoutVars>
      </dgm:prSet>
      <dgm:spPr/>
    </dgm:pt>
  </dgm:ptLst>
  <dgm:cxnLst>
    <dgm:cxn modelId="{D9A3830C-AFDB-44BB-B5F5-1B13CF876530}" srcId="{55B258BF-9A57-43F0-B4E1-E796BE96B4EE}" destId="{37C23389-FA69-4C16-B29A-8A4F040386D8}" srcOrd="0" destOrd="0" parTransId="{AB0D9CF8-A26F-417F-9ABA-A15EF80B2A58}" sibTransId="{F00E59F2-BC05-4984-84E7-4A460EDBED66}"/>
    <dgm:cxn modelId="{CC8FCE18-E869-4596-BE74-C009ED612F6C}" srcId="{7BB8A50F-324C-44F7-883B-7C99F4233B9A}" destId="{209200D8-11FC-46DE-81AF-1FE5669D3469}" srcOrd="0" destOrd="0" parTransId="{77E8B60C-9366-4982-A203-69C95F172958}" sibTransId="{B1BC98F7-4469-443B-B9A5-700E9B0A86F4}"/>
    <dgm:cxn modelId="{0CDA4669-59C5-4AE4-B705-0BF2FA2F8C45}" srcId="{55B258BF-9A57-43F0-B4E1-E796BE96B4EE}" destId="{B92AC103-2D44-47C8-89E6-642E705392F1}" srcOrd="1" destOrd="0" parTransId="{3B6B1799-BA49-4695-A374-CA39685A8FB2}" sibTransId="{9B9D5A7D-D0C6-4023-A06E-B5C2A2174ED3}"/>
    <dgm:cxn modelId="{6E34626E-BDB6-4E75-9EFF-D0001514355B}" type="presOf" srcId="{1B40B980-4CF7-4928-B3DF-E7D6A3E02813}" destId="{76FA2743-2FA5-4029-9D33-37788D484C24}" srcOrd="0" destOrd="1" presId="urn:microsoft.com/office/officeart/2005/8/layout/hList1"/>
    <dgm:cxn modelId="{D335FD4F-624A-405F-B3FE-C4F7106F0DB5}" srcId="{B92AC103-2D44-47C8-89E6-642E705392F1}" destId="{1815C6D2-5C56-4599-AF0F-8F829C6A7A55}" srcOrd="0" destOrd="0" parTransId="{B17F1DDA-9ECC-40AB-8597-05D1D8B8E8E3}" sibTransId="{A299D6AB-410C-4A0B-B37D-2E7C5491A71D}"/>
    <dgm:cxn modelId="{27E5C651-49D8-4626-9A4D-B310D0C4BC06}" type="presOf" srcId="{7921AF9B-786B-4A6D-9F82-5E9429F41270}" destId="{76FA2743-2FA5-4029-9D33-37788D484C24}" srcOrd="0" destOrd="0" presId="urn:microsoft.com/office/officeart/2005/8/layout/hList1"/>
    <dgm:cxn modelId="{CE7D6E74-05A9-4A47-ADAD-EE18B3A15488}" type="presOf" srcId="{B92AC103-2D44-47C8-89E6-642E705392F1}" destId="{4FB83621-92CF-4B6B-B1A9-97F2C35B822B}" srcOrd="0" destOrd="1" presId="urn:microsoft.com/office/officeart/2005/8/layout/hList1"/>
    <dgm:cxn modelId="{27D64F74-6200-4A74-9771-637B2301A005}" type="presOf" srcId="{21F6FBFA-6B3E-4D63-A226-C76D52E9F887}" destId="{3A6482D9-8EF4-4628-A8AB-223DB694692D}" srcOrd="0" destOrd="0" presId="urn:microsoft.com/office/officeart/2005/8/layout/hList1"/>
    <dgm:cxn modelId="{BAF64879-7290-4854-B8A8-0CC6C23029B0}" type="presOf" srcId="{55B258BF-9A57-43F0-B4E1-E796BE96B4EE}" destId="{FC27752F-01A1-4352-AE45-9CD08C637AC0}" srcOrd="0" destOrd="0" presId="urn:microsoft.com/office/officeart/2005/8/layout/hList1"/>
    <dgm:cxn modelId="{19ED227F-7BEA-4BE6-A8E2-51644AF56FF4}" srcId="{21F6FBFA-6B3E-4D63-A226-C76D52E9F887}" destId="{1B40B980-4CF7-4928-B3DF-E7D6A3E02813}" srcOrd="1" destOrd="0" parTransId="{F76B365C-CE60-4C26-AECD-B3182C98AFE1}" sibTransId="{EC21084B-9DA9-4F4E-851F-263FCD1980C0}"/>
    <dgm:cxn modelId="{15CF4883-B700-45DC-86A0-D13476DCB36F}" srcId="{B92AC103-2D44-47C8-89E6-642E705392F1}" destId="{68A4F1DE-8E71-45DA-A987-865CA89C882B}" srcOrd="1" destOrd="0" parTransId="{F0EC11FC-3DAA-4CDE-84F1-0E65BEDFF552}" sibTransId="{B2495BAA-34D0-4E43-9F65-F2519695A793}"/>
    <dgm:cxn modelId="{FCA1268C-7304-49BA-A387-1C31BCACC382}" srcId="{E42077F9-5842-47AD-A96A-65776479B632}" destId="{55B258BF-9A57-43F0-B4E1-E796BE96B4EE}" srcOrd="0" destOrd="0" parTransId="{D5F9CC23-E653-4628-AC77-5ABD1AB14EBE}" sibTransId="{20B68BCE-6C4C-4C3F-91AE-6A7315549E5D}"/>
    <dgm:cxn modelId="{309A0B93-0210-4036-B8AB-4550DD9A1B07}" type="presOf" srcId="{C0AA3E9B-FA84-43EE-AF78-0B2690DB29BF}" destId="{4FB83621-92CF-4B6B-B1A9-97F2C35B822B}" srcOrd="0" destOrd="4" presId="urn:microsoft.com/office/officeart/2005/8/layout/hList1"/>
    <dgm:cxn modelId="{23977A9D-415B-4498-AB06-58B50CCD3C71}" type="presOf" srcId="{E42077F9-5842-47AD-A96A-65776479B632}" destId="{F05D2DB7-DFE8-4511-9389-1B1E78632B1C}" srcOrd="0" destOrd="0" presId="urn:microsoft.com/office/officeart/2005/8/layout/hList1"/>
    <dgm:cxn modelId="{79F7BF9E-A817-4ACB-9865-5B4D5AAC4A46}" type="presOf" srcId="{209200D8-11FC-46DE-81AF-1FE5669D3469}" destId="{76FA2743-2FA5-4029-9D33-37788D484C24}" srcOrd="0" destOrd="3" presId="urn:microsoft.com/office/officeart/2005/8/layout/hList1"/>
    <dgm:cxn modelId="{0A5500A1-4537-4F2D-B43D-390A23A3C77E}" type="presOf" srcId="{7BB8A50F-324C-44F7-883B-7C99F4233B9A}" destId="{76FA2743-2FA5-4029-9D33-37788D484C24}" srcOrd="0" destOrd="2" presId="urn:microsoft.com/office/officeart/2005/8/layout/hList1"/>
    <dgm:cxn modelId="{53612BAD-C51F-4F6B-BF67-AB22F95ED0C4}" srcId="{B92AC103-2D44-47C8-89E6-642E705392F1}" destId="{C0AA3E9B-FA84-43EE-AF78-0B2690DB29BF}" srcOrd="2" destOrd="0" parTransId="{C754E7BA-1D93-4BE8-9F68-7C07EA41EF99}" sibTransId="{8759C032-ABA5-4927-B440-1D3FF401597A}"/>
    <dgm:cxn modelId="{DA2180B9-15AB-4B39-B21A-B1A470FF308F}" srcId="{21F6FBFA-6B3E-4D63-A226-C76D52E9F887}" destId="{7BB8A50F-324C-44F7-883B-7C99F4233B9A}" srcOrd="2" destOrd="0" parTransId="{F450F26B-EDB4-4549-9CA8-801918125DDF}" sibTransId="{74943B29-59E6-4F4B-8DAD-449EEF84A93C}"/>
    <dgm:cxn modelId="{EC2B3BC0-89FD-475C-8CC2-C729ABCFDBA4}" type="presOf" srcId="{37C23389-FA69-4C16-B29A-8A4F040386D8}" destId="{4FB83621-92CF-4B6B-B1A9-97F2C35B822B}" srcOrd="0" destOrd="0" presId="urn:microsoft.com/office/officeart/2005/8/layout/hList1"/>
    <dgm:cxn modelId="{E774AFC3-9326-4A95-A107-A1B940453653}" type="presOf" srcId="{68A4F1DE-8E71-45DA-A987-865CA89C882B}" destId="{4FB83621-92CF-4B6B-B1A9-97F2C35B822B}" srcOrd="0" destOrd="3" presId="urn:microsoft.com/office/officeart/2005/8/layout/hList1"/>
    <dgm:cxn modelId="{091FF8D1-CB1A-4091-A344-441749B9745A}" srcId="{E42077F9-5842-47AD-A96A-65776479B632}" destId="{21F6FBFA-6B3E-4D63-A226-C76D52E9F887}" srcOrd="1" destOrd="0" parTransId="{ED74D521-1027-4EFA-8659-F26D0B8F8A9C}" sibTransId="{CC6DACC9-829C-463F-865E-4300AFEC2F3B}"/>
    <dgm:cxn modelId="{D2DF31ED-E212-4B22-951A-71228D79505C}" type="presOf" srcId="{1815C6D2-5C56-4599-AF0F-8F829C6A7A55}" destId="{4FB83621-92CF-4B6B-B1A9-97F2C35B822B}" srcOrd="0" destOrd="2" presId="urn:microsoft.com/office/officeart/2005/8/layout/hList1"/>
    <dgm:cxn modelId="{8B6A34EE-15B6-4E70-A5E8-8A34C57160F5}" srcId="{21F6FBFA-6B3E-4D63-A226-C76D52E9F887}" destId="{7921AF9B-786B-4A6D-9F82-5E9429F41270}" srcOrd="0" destOrd="0" parTransId="{C8C6E775-28B6-44F5-8103-65C32A453D2B}" sibTransId="{0C804DAD-A201-4EC5-8EB2-D4F8C4103F1B}"/>
    <dgm:cxn modelId="{C1AC2702-8F8E-4CC6-933C-A0D11AD6C490}" type="presParOf" srcId="{F05D2DB7-DFE8-4511-9389-1B1E78632B1C}" destId="{C5ADAF5A-E1D8-4ECD-81AA-1BC28CF3666F}" srcOrd="0" destOrd="0" presId="urn:microsoft.com/office/officeart/2005/8/layout/hList1"/>
    <dgm:cxn modelId="{FFD2BAB0-77DA-4C25-86AB-98E44D869C82}" type="presParOf" srcId="{C5ADAF5A-E1D8-4ECD-81AA-1BC28CF3666F}" destId="{FC27752F-01A1-4352-AE45-9CD08C637AC0}" srcOrd="0" destOrd="0" presId="urn:microsoft.com/office/officeart/2005/8/layout/hList1"/>
    <dgm:cxn modelId="{D22F3FB0-57B0-4A35-944D-5407274ED978}" type="presParOf" srcId="{C5ADAF5A-E1D8-4ECD-81AA-1BC28CF3666F}" destId="{4FB83621-92CF-4B6B-B1A9-97F2C35B822B}" srcOrd="1" destOrd="0" presId="urn:microsoft.com/office/officeart/2005/8/layout/hList1"/>
    <dgm:cxn modelId="{9DBAA86F-505F-4D0C-A4C5-3AD1E89CA7C8}" type="presParOf" srcId="{F05D2DB7-DFE8-4511-9389-1B1E78632B1C}" destId="{B15AE4EC-E048-4ABC-84D5-D8EC965F2BBB}" srcOrd="1" destOrd="0" presId="urn:microsoft.com/office/officeart/2005/8/layout/hList1"/>
    <dgm:cxn modelId="{A6ABC474-1292-4887-A3C6-54A71766A8AD}" type="presParOf" srcId="{F05D2DB7-DFE8-4511-9389-1B1E78632B1C}" destId="{28B06442-E9E7-42B0-A85D-F203825046C9}" srcOrd="2" destOrd="0" presId="urn:microsoft.com/office/officeart/2005/8/layout/hList1"/>
    <dgm:cxn modelId="{4A9ED650-734F-4B40-9240-B0209A30D1EE}" type="presParOf" srcId="{28B06442-E9E7-42B0-A85D-F203825046C9}" destId="{3A6482D9-8EF4-4628-A8AB-223DB694692D}" srcOrd="0" destOrd="0" presId="urn:microsoft.com/office/officeart/2005/8/layout/hList1"/>
    <dgm:cxn modelId="{9939E6B3-DF1C-4E68-839D-2EF512F3E4E2}" type="presParOf" srcId="{28B06442-E9E7-42B0-A85D-F203825046C9}" destId="{76FA2743-2FA5-4029-9D33-37788D484C24}"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B2F397-43B8-4B4C-A255-8822F079865D}" type="doc">
      <dgm:prSet loTypeId="urn:microsoft.com/office/officeart/2005/8/layout/hierarchy3" loCatId="hierarchy" qsTypeId="urn:microsoft.com/office/officeart/2005/8/quickstyle/3d2" qsCatId="3D" csTypeId="urn:microsoft.com/office/officeart/2005/8/colors/accent1_2" csCatId="accent1" phldr="1"/>
      <dgm:spPr/>
      <dgm:t>
        <a:bodyPr/>
        <a:lstStyle/>
        <a:p>
          <a:endParaRPr lang="en-US"/>
        </a:p>
      </dgm:t>
    </dgm:pt>
    <dgm:pt modelId="{5E394420-75F7-4E23-9F59-07694B7C2F22}">
      <dgm:prSet custT="1"/>
      <dgm:spPr/>
      <dgm:t>
        <a:bodyPr/>
        <a:lstStyle/>
        <a:p>
          <a:pPr algn="l"/>
          <a:r>
            <a:rPr lang="en-US" sz="3000"/>
            <a:t>22 - Request for Information Letters Sent</a:t>
          </a:r>
        </a:p>
      </dgm:t>
    </dgm:pt>
    <dgm:pt modelId="{49851975-EA3C-4F6D-A937-509F05CD0176}" type="parTrans" cxnId="{BE7592F0-627B-4143-A7D4-C14C351C92BA}">
      <dgm:prSet/>
      <dgm:spPr/>
      <dgm:t>
        <a:bodyPr/>
        <a:lstStyle/>
        <a:p>
          <a:endParaRPr lang="en-US"/>
        </a:p>
      </dgm:t>
    </dgm:pt>
    <dgm:pt modelId="{5D41FBA6-843E-4029-9C88-E6949181EB0B}" type="sibTrans" cxnId="{BE7592F0-627B-4143-A7D4-C14C351C92BA}">
      <dgm:prSet/>
      <dgm:spPr/>
      <dgm:t>
        <a:bodyPr/>
        <a:lstStyle/>
        <a:p>
          <a:endParaRPr lang="en-US"/>
        </a:p>
      </dgm:t>
    </dgm:pt>
    <dgm:pt modelId="{1D78CFF9-C448-4FA2-A96A-3E6B223B1D05}">
      <dgm:prSet custT="1"/>
      <dgm:spPr/>
      <dgm:t>
        <a:bodyPr/>
        <a:lstStyle/>
        <a:p>
          <a:pPr algn="l"/>
          <a:r>
            <a:rPr lang="en-US" sz="3000">
              <a:solidFill>
                <a:schemeClr val="tx1">
                  <a:lumMod val="50000"/>
                  <a:lumOff val="50000"/>
                </a:schemeClr>
              </a:solidFill>
            </a:rPr>
            <a:t>17 - No Further Action</a:t>
          </a:r>
        </a:p>
      </dgm:t>
    </dgm:pt>
    <dgm:pt modelId="{E6F10589-2B9B-41E0-832D-4E08A88EF2AB}" type="parTrans" cxnId="{39BAA097-2A01-4A40-80F3-05E07153A261}">
      <dgm:prSet/>
      <dgm:spPr/>
      <dgm:t>
        <a:bodyPr/>
        <a:lstStyle/>
        <a:p>
          <a:endParaRPr lang="en-US"/>
        </a:p>
      </dgm:t>
    </dgm:pt>
    <dgm:pt modelId="{C48C277D-07B9-45A5-A1D4-67ECC2FD35DC}" type="sibTrans" cxnId="{39BAA097-2A01-4A40-80F3-05E07153A261}">
      <dgm:prSet/>
      <dgm:spPr/>
      <dgm:t>
        <a:bodyPr/>
        <a:lstStyle/>
        <a:p>
          <a:endParaRPr lang="en-US"/>
        </a:p>
      </dgm:t>
    </dgm:pt>
    <dgm:pt modelId="{756D9AAF-B2B6-4D7C-AFBE-FCFA541A27EB}">
      <dgm:prSet custT="1"/>
      <dgm:spPr/>
      <dgm:t>
        <a:bodyPr/>
        <a:lstStyle/>
        <a:p>
          <a:pPr algn="l"/>
          <a:r>
            <a:rPr lang="en-US" sz="3000">
              <a:solidFill>
                <a:schemeClr val="tx1">
                  <a:lumMod val="50000"/>
                  <a:lumOff val="50000"/>
                </a:schemeClr>
              </a:solidFill>
            </a:rPr>
            <a:t>2 - Additional Information Requested </a:t>
          </a:r>
        </a:p>
      </dgm:t>
    </dgm:pt>
    <dgm:pt modelId="{A31DCF64-D022-4EE2-A5BB-59A45B6B04A0}" type="parTrans" cxnId="{CAAC438A-D852-4D44-A89E-A21D59459A48}">
      <dgm:prSet/>
      <dgm:spPr/>
      <dgm:t>
        <a:bodyPr/>
        <a:lstStyle/>
        <a:p>
          <a:endParaRPr lang="en-US"/>
        </a:p>
      </dgm:t>
    </dgm:pt>
    <dgm:pt modelId="{429493D2-5262-460F-8CEA-EA61D3030A23}" type="sibTrans" cxnId="{CAAC438A-D852-4D44-A89E-A21D59459A48}">
      <dgm:prSet/>
      <dgm:spPr/>
      <dgm:t>
        <a:bodyPr/>
        <a:lstStyle/>
        <a:p>
          <a:endParaRPr lang="en-US"/>
        </a:p>
      </dgm:t>
    </dgm:pt>
    <dgm:pt modelId="{DA273980-239F-4B16-A237-01005C31849E}">
      <dgm:prSet custT="1"/>
      <dgm:spPr/>
      <dgm:t>
        <a:bodyPr/>
        <a:lstStyle/>
        <a:p>
          <a:pPr algn="l"/>
          <a:r>
            <a:rPr lang="en-US" sz="3000">
              <a:solidFill>
                <a:schemeClr val="tx1">
                  <a:lumMod val="50000"/>
                  <a:lumOff val="50000"/>
                </a:schemeClr>
              </a:solidFill>
            </a:rPr>
            <a:t>3 - Referrals to IDFPR</a:t>
          </a:r>
        </a:p>
      </dgm:t>
    </dgm:pt>
    <dgm:pt modelId="{C757AC5C-AEDC-4897-A9F5-F15FD09E8A6E}" type="parTrans" cxnId="{7ED9A309-A5B6-4389-851F-F5231D667048}">
      <dgm:prSet/>
      <dgm:spPr/>
      <dgm:t>
        <a:bodyPr/>
        <a:lstStyle/>
        <a:p>
          <a:endParaRPr lang="en-US"/>
        </a:p>
      </dgm:t>
    </dgm:pt>
    <dgm:pt modelId="{DAD0C19E-D725-404C-A75A-0397FD163E38}" type="sibTrans" cxnId="{7ED9A309-A5B6-4389-851F-F5231D667048}">
      <dgm:prSet/>
      <dgm:spPr/>
      <dgm:t>
        <a:bodyPr/>
        <a:lstStyle/>
        <a:p>
          <a:endParaRPr lang="en-US"/>
        </a:p>
      </dgm:t>
    </dgm:pt>
    <dgm:pt modelId="{2D2E73A5-259A-4451-A878-B9E5DBDAD0BF}" type="pres">
      <dgm:prSet presAssocID="{15B2F397-43B8-4B4C-A255-8822F079865D}" presName="diagram" presStyleCnt="0">
        <dgm:presLayoutVars>
          <dgm:chPref val="1"/>
          <dgm:dir/>
          <dgm:animOne val="branch"/>
          <dgm:animLvl val="lvl"/>
          <dgm:resizeHandles/>
        </dgm:presLayoutVars>
      </dgm:prSet>
      <dgm:spPr/>
    </dgm:pt>
    <dgm:pt modelId="{18173D77-131F-4A2F-8B46-2FDF0B58CA88}" type="pres">
      <dgm:prSet presAssocID="{5E394420-75F7-4E23-9F59-07694B7C2F22}" presName="root" presStyleCnt="0"/>
      <dgm:spPr/>
    </dgm:pt>
    <dgm:pt modelId="{C0FAF0F7-F23D-46C8-8E83-37772BF16C10}" type="pres">
      <dgm:prSet presAssocID="{5E394420-75F7-4E23-9F59-07694B7C2F22}" presName="rootComposite" presStyleCnt="0"/>
      <dgm:spPr/>
    </dgm:pt>
    <dgm:pt modelId="{0A64964E-30C2-44DA-82F9-F70A8BC1A583}" type="pres">
      <dgm:prSet presAssocID="{5E394420-75F7-4E23-9F59-07694B7C2F22}" presName="rootText" presStyleLbl="node1" presStyleIdx="0" presStyleCnt="1" custScaleX="410604" custLinFactNeighborY="6823"/>
      <dgm:spPr/>
    </dgm:pt>
    <dgm:pt modelId="{52AE1D06-0AAB-44A7-8C3F-90C202BD3B42}" type="pres">
      <dgm:prSet presAssocID="{5E394420-75F7-4E23-9F59-07694B7C2F22}" presName="rootConnector" presStyleLbl="node1" presStyleIdx="0" presStyleCnt="1"/>
      <dgm:spPr/>
    </dgm:pt>
    <dgm:pt modelId="{FCBCF9DE-3464-42E2-AFC2-8D9A259D6F6F}" type="pres">
      <dgm:prSet presAssocID="{5E394420-75F7-4E23-9F59-07694B7C2F22}" presName="childShape" presStyleCnt="0"/>
      <dgm:spPr/>
    </dgm:pt>
    <dgm:pt modelId="{7E868D0D-A0A7-4533-B200-87B20AF2F13F}" type="pres">
      <dgm:prSet presAssocID="{E6F10589-2B9B-41E0-832D-4E08A88EF2AB}" presName="Name13" presStyleLbl="parChTrans1D2" presStyleIdx="0" presStyleCnt="3"/>
      <dgm:spPr/>
    </dgm:pt>
    <dgm:pt modelId="{2C0F77FD-80C1-468B-AA82-80DD63B76EF8}" type="pres">
      <dgm:prSet presAssocID="{1D78CFF9-C448-4FA2-A96A-3E6B223B1D05}" presName="childText" presStyleLbl="bgAcc1" presStyleIdx="0" presStyleCnt="3" custScaleX="513255" custLinFactNeighborY="6823">
        <dgm:presLayoutVars>
          <dgm:bulletEnabled val="1"/>
        </dgm:presLayoutVars>
      </dgm:prSet>
      <dgm:spPr/>
    </dgm:pt>
    <dgm:pt modelId="{FD76E128-481C-4C2E-A215-00527B80015A}" type="pres">
      <dgm:prSet presAssocID="{A31DCF64-D022-4EE2-A5BB-59A45B6B04A0}" presName="Name13" presStyleLbl="parChTrans1D2" presStyleIdx="1" presStyleCnt="3"/>
      <dgm:spPr/>
    </dgm:pt>
    <dgm:pt modelId="{9959457C-CD78-4ADE-8930-1D287213E9E1}" type="pres">
      <dgm:prSet presAssocID="{756D9AAF-B2B6-4D7C-AFBE-FCFA541A27EB}" presName="childText" presStyleLbl="bgAcc1" presStyleIdx="1" presStyleCnt="3" custScaleX="513255" custLinFactNeighborY="3515">
        <dgm:presLayoutVars>
          <dgm:bulletEnabled val="1"/>
        </dgm:presLayoutVars>
      </dgm:prSet>
      <dgm:spPr/>
    </dgm:pt>
    <dgm:pt modelId="{A914019E-7EA7-48EC-AC23-3D6AB59A74A4}" type="pres">
      <dgm:prSet presAssocID="{C757AC5C-AEDC-4897-A9F5-F15FD09E8A6E}" presName="Name13" presStyleLbl="parChTrans1D2" presStyleIdx="2" presStyleCnt="3"/>
      <dgm:spPr/>
    </dgm:pt>
    <dgm:pt modelId="{167E2B1C-85C8-47D6-91AB-9D7B9E771D4F}" type="pres">
      <dgm:prSet presAssocID="{DA273980-239F-4B16-A237-01005C31849E}" presName="childText" presStyleLbl="bgAcc1" presStyleIdx="2" presStyleCnt="3" custScaleX="513255">
        <dgm:presLayoutVars>
          <dgm:bulletEnabled val="1"/>
        </dgm:presLayoutVars>
      </dgm:prSet>
      <dgm:spPr/>
    </dgm:pt>
  </dgm:ptLst>
  <dgm:cxnLst>
    <dgm:cxn modelId="{225D1D01-5D05-46BC-A64F-BFD0ECA23449}" type="presOf" srcId="{15B2F397-43B8-4B4C-A255-8822F079865D}" destId="{2D2E73A5-259A-4451-A878-B9E5DBDAD0BF}" srcOrd="0" destOrd="0" presId="urn:microsoft.com/office/officeart/2005/8/layout/hierarchy3"/>
    <dgm:cxn modelId="{7ED9A309-A5B6-4389-851F-F5231D667048}" srcId="{5E394420-75F7-4E23-9F59-07694B7C2F22}" destId="{DA273980-239F-4B16-A237-01005C31849E}" srcOrd="2" destOrd="0" parTransId="{C757AC5C-AEDC-4897-A9F5-F15FD09E8A6E}" sibTransId="{DAD0C19E-D725-404C-A75A-0397FD163E38}"/>
    <dgm:cxn modelId="{271B215F-0228-418B-A117-CD033D5A5B6D}" type="presOf" srcId="{5E394420-75F7-4E23-9F59-07694B7C2F22}" destId="{52AE1D06-0AAB-44A7-8C3F-90C202BD3B42}" srcOrd="1" destOrd="0" presId="urn:microsoft.com/office/officeart/2005/8/layout/hierarchy3"/>
    <dgm:cxn modelId="{CE440A6D-51A7-4303-AFBA-E6FCBF4AF44B}" type="presOf" srcId="{5E394420-75F7-4E23-9F59-07694B7C2F22}" destId="{0A64964E-30C2-44DA-82F9-F70A8BC1A583}" srcOrd="0" destOrd="0" presId="urn:microsoft.com/office/officeart/2005/8/layout/hierarchy3"/>
    <dgm:cxn modelId="{CAAC438A-D852-4D44-A89E-A21D59459A48}" srcId="{5E394420-75F7-4E23-9F59-07694B7C2F22}" destId="{756D9AAF-B2B6-4D7C-AFBE-FCFA541A27EB}" srcOrd="1" destOrd="0" parTransId="{A31DCF64-D022-4EE2-A5BB-59A45B6B04A0}" sibTransId="{429493D2-5262-460F-8CEA-EA61D3030A23}"/>
    <dgm:cxn modelId="{49A27793-790E-4476-8243-2DD113ED82D6}" type="presOf" srcId="{E6F10589-2B9B-41E0-832D-4E08A88EF2AB}" destId="{7E868D0D-A0A7-4533-B200-87B20AF2F13F}" srcOrd="0" destOrd="0" presId="urn:microsoft.com/office/officeart/2005/8/layout/hierarchy3"/>
    <dgm:cxn modelId="{39BAA097-2A01-4A40-80F3-05E07153A261}" srcId="{5E394420-75F7-4E23-9F59-07694B7C2F22}" destId="{1D78CFF9-C448-4FA2-A96A-3E6B223B1D05}" srcOrd="0" destOrd="0" parTransId="{E6F10589-2B9B-41E0-832D-4E08A88EF2AB}" sibTransId="{C48C277D-07B9-45A5-A1D4-67ECC2FD35DC}"/>
    <dgm:cxn modelId="{EEE9A3BA-4029-496A-87AD-26703482CA7E}" type="presOf" srcId="{1D78CFF9-C448-4FA2-A96A-3E6B223B1D05}" destId="{2C0F77FD-80C1-468B-AA82-80DD63B76EF8}" srcOrd="0" destOrd="0" presId="urn:microsoft.com/office/officeart/2005/8/layout/hierarchy3"/>
    <dgm:cxn modelId="{30859DBC-B74B-4566-BE93-E788394FE0D1}" type="presOf" srcId="{756D9AAF-B2B6-4D7C-AFBE-FCFA541A27EB}" destId="{9959457C-CD78-4ADE-8930-1D287213E9E1}" srcOrd="0" destOrd="0" presId="urn:microsoft.com/office/officeart/2005/8/layout/hierarchy3"/>
    <dgm:cxn modelId="{ADE700C2-3E37-4ACE-9DCB-B87272B7B611}" type="presOf" srcId="{C757AC5C-AEDC-4897-A9F5-F15FD09E8A6E}" destId="{A914019E-7EA7-48EC-AC23-3D6AB59A74A4}" srcOrd="0" destOrd="0" presId="urn:microsoft.com/office/officeart/2005/8/layout/hierarchy3"/>
    <dgm:cxn modelId="{04FDDBCB-E4C6-494D-A3D9-8E7D2CB65B43}" type="presOf" srcId="{A31DCF64-D022-4EE2-A5BB-59A45B6B04A0}" destId="{FD76E128-481C-4C2E-A215-00527B80015A}" srcOrd="0" destOrd="0" presId="urn:microsoft.com/office/officeart/2005/8/layout/hierarchy3"/>
    <dgm:cxn modelId="{883185E9-C62C-494A-8843-A7275157A927}" type="presOf" srcId="{DA273980-239F-4B16-A237-01005C31849E}" destId="{167E2B1C-85C8-47D6-91AB-9D7B9E771D4F}" srcOrd="0" destOrd="0" presId="urn:microsoft.com/office/officeart/2005/8/layout/hierarchy3"/>
    <dgm:cxn modelId="{BE7592F0-627B-4143-A7D4-C14C351C92BA}" srcId="{15B2F397-43B8-4B4C-A255-8822F079865D}" destId="{5E394420-75F7-4E23-9F59-07694B7C2F22}" srcOrd="0" destOrd="0" parTransId="{49851975-EA3C-4F6D-A937-509F05CD0176}" sibTransId="{5D41FBA6-843E-4029-9C88-E6949181EB0B}"/>
    <dgm:cxn modelId="{B0358FDC-4F00-4A9A-BC2A-9F17C458D3A8}" type="presParOf" srcId="{2D2E73A5-259A-4451-A878-B9E5DBDAD0BF}" destId="{18173D77-131F-4A2F-8B46-2FDF0B58CA88}" srcOrd="0" destOrd="0" presId="urn:microsoft.com/office/officeart/2005/8/layout/hierarchy3"/>
    <dgm:cxn modelId="{81946692-A07E-49A0-92ED-86B2D93BB796}" type="presParOf" srcId="{18173D77-131F-4A2F-8B46-2FDF0B58CA88}" destId="{C0FAF0F7-F23D-46C8-8E83-37772BF16C10}" srcOrd="0" destOrd="0" presId="urn:microsoft.com/office/officeart/2005/8/layout/hierarchy3"/>
    <dgm:cxn modelId="{887AA041-0232-4522-9DD6-A28F28B36C19}" type="presParOf" srcId="{C0FAF0F7-F23D-46C8-8E83-37772BF16C10}" destId="{0A64964E-30C2-44DA-82F9-F70A8BC1A583}" srcOrd="0" destOrd="0" presId="urn:microsoft.com/office/officeart/2005/8/layout/hierarchy3"/>
    <dgm:cxn modelId="{69598312-617C-4B03-9092-38DB1373DEBD}" type="presParOf" srcId="{C0FAF0F7-F23D-46C8-8E83-37772BF16C10}" destId="{52AE1D06-0AAB-44A7-8C3F-90C202BD3B42}" srcOrd="1" destOrd="0" presId="urn:microsoft.com/office/officeart/2005/8/layout/hierarchy3"/>
    <dgm:cxn modelId="{0CE0637C-C577-4159-9B06-D7AF6BCBC585}" type="presParOf" srcId="{18173D77-131F-4A2F-8B46-2FDF0B58CA88}" destId="{FCBCF9DE-3464-42E2-AFC2-8D9A259D6F6F}" srcOrd="1" destOrd="0" presId="urn:microsoft.com/office/officeart/2005/8/layout/hierarchy3"/>
    <dgm:cxn modelId="{7CBEAC92-D370-4976-8E77-196B4E9A5578}" type="presParOf" srcId="{FCBCF9DE-3464-42E2-AFC2-8D9A259D6F6F}" destId="{7E868D0D-A0A7-4533-B200-87B20AF2F13F}" srcOrd="0" destOrd="0" presId="urn:microsoft.com/office/officeart/2005/8/layout/hierarchy3"/>
    <dgm:cxn modelId="{AC7C4656-57A6-437C-97BA-72D2EE4AAEB0}" type="presParOf" srcId="{FCBCF9DE-3464-42E2-AFC2-8D9A259D6F6F}" destId="{2C0F77FD-80C1-468B-AA82-80DD63B76EF8}" srcOrd="1" destOrd="0" presId="urn:microsoft.com/office/officeart/2005/8/layout/hierarchy3"/>
    <dgm:cxn modelId="{9FCA010C-FDE8-4D29-9EB3-E7412759D582}" type="presParOf" srcId="{FCBCF9DE-3464-42E2-AFC2-8D9A259D6F6F}" destId="{FD76E128-481C-4C2E-A215-00527B80015A}" srcOrd="2" destOrd="0" presId="urn:microsoft.com/office/officeart/2005/8/layout/hierarchy3"/>
    <dgm:cxn modelId="{793C0B56-56D5-4A00-8256-C69DCE00DB35}" type="presParOf" srcId="{FCBCF9DE-3464-42E2-AFC2-8D9A259D6F6F}" destId="{9959457C-CD78-4ADE-8930-1D287213E9E1}" srcOrd="3" destOrd="0" presId="urn:microsoft.com/office/officeart/2005/8/layout/hierarchy3"/>
    <dgm:cxn modelId="{1829B956-8212-42EF-86D5-D85664D52DF1}" type="presParOf" srcId="{FCBCF9DE-3464-42E2-AFC2-8D9A259D6F6F}" destId="{A914019E-7EA7-48EC-AC23-3D6AB59A74A4}" srcOrd="4" destOrd="0" presId="urn:microsoft.com/office/officeart/2005/8/layout/hierarchy3"/>
    <dgm:cxn modelId="{91E930D8-3C03-4C8A-8B5E-34899B49DF14}" type="presParOf" srcId="{FCBCF9DE-3464-42E2-AFC2-8D9A259D6F6F}" destId="{167E2B1C-85C8-47D6-91AB-9D7B9E771D4F}" srcOrd="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66600A-5CE3-4E6A-BA9B-3D2ACEF1FB62}"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53454D40-2CBC-4E03-8E4F-EB9AAF4A8297}">
      <dgm:prSet custT="1"/>
      <dgm:spPr/>
      <dgm:t>
        <a:bodyPr/>
        <a:lstStyle/>
        <a:p>
          <a:r>
            <a:rPr lang="en-US" sz="3000" b="0"/>
            <a:t>Constant Contact</a:t>
          </a:r>
          <a:endParaRPr lang="en-US" sz="3000"/>
        </a:p>
      </dgm:t>
    </dgm:pt>
    <dgm:pt modelId="{C2802ED4-1714-45CC-8BBA-A86C3DCC095B}" type="parTrans" cxnId="{3EECC41A-316C-45CD-89A1-BDF5426BC5EA}">
      <dgm:prSet/>
      <dgm:spPr/>
      <dgm:t>
        <a:bodyPr/>
        <a:lstStyle/>
        <a:p>
          <a:endParaRPr lang="en-US" sz="2000"/>
        </a:p>
      </dgm:t>
    </dgm:pt>
    <dgm:pt modelId="{54AEFF48-4D9B-48CB-853D-CACF1969BFA1}" type="sibTrans" cxnId="{3EECC41A-316C-45CD-89A1-BDF5426BC5EA}">
      <dgm:prSet/>
      <dgm:spPr/>
      <dgm:t>
        <a:bodyPr/>
        <a:lstStyle/>
        <a:p>
          <a:endParaRPr lang="en-US" sz="2000"/>
        </a:p>
      </dgm:t>
    </dgm:pt>
    <dgm:pt modelId="{D16D51CE-0799-4EEF-ABBC-98CDDBC20CCC}">
      <dgm:prSet custT="1"/>
      <dgm:spPr/>
      <dgm:t>
        <a:bodyPr/>
        <a:lstStyle/>
        <a:p>
          <a:r>
            <a:rPr lang="en-US" sz="3000" b="0"/>
            <a:t>Quarterly Newsletters</a:t>
          </a:r>
          <a:endParaRPr lang="en-US" sz="3000"/>
        </a:p>
      </dgm:t>
    </dgm:pt>
    <dgm:pt modelId="{FFE5B3CC-0E10-4ADF-A4CB-D53C67914272}" type="parTrans" cxnId="{702A02AC-6804-4E4B-ABB6-1DDA9FC461A2}">
      <dgm:prSet/>
      <dgm:spPr/>
      <dgm:t>
        <a:bodyPr/>
        <a:lstStyle/>
        <a:p>
          <a:endParaRPr lang="en-US" sz="2000"/>
        </a:p>
      </dgm:t>
    </dgm:pt>
    <dgm:pt modelId="{8B056DD0-CA9D-4E32-AB39-F0952B422910}" type="sibTrans" cxnId="{702A02AC-6804-4E4B-ABB6-1DDA9FC461A2}">
      <dgm:prSet/>
      <dgm:spPr/>
      <dgm:t>
        <a:bodyPr/>
        <a:lstStyle/>
        <a:p>
          <a:endParaRPr lang="en-US" sz="2000"/>
        </a:p>
      </dgm:t>
    </dgm:pt>
    <dgm:pt modelId="{8BF0311D-CE29-4891-85F8-4C6E653B96B9}">
      <dgm:prSet custT="1"/>
      <dgm:spPr/>
      <dgm:t>
        <a:bodyPr/>
        <a:lstStyle/>
        <a:p>
          <a:r>
            <a:rPr lang="en-US" sz="2500">
              <a:solidFill>
                <a:schemeClr val="tx1">
                  <a:lumMod val="50000"/>
                  <a:lumOff val="50000"/>
                </a:schemeClr>
              </a:solidFill>
            </a:rPr>
            <a:t>News/Information</a:t>
          </a:r>
        </a:p>
      </dgm:t>
    </dgm:pt>
    <dgm:pt modelId="{F9ABEF66-66DC-48D6-A334-253A5AE72A83}" type="parTrans" cxnId="{FBCEE321-97A1-499E-AC4A-18525556E1F5}">
      <dgm:prSet/>
      <dgm:spPr/>
      <dgm:t>
        <a:bodyPr/>
        <a:lstStyle/>
        <a:p>
          <a:endParaRPr lang="en-US" sz="2000"/>
        </a:p>
      </dgm:t>
    </dgm:pt>
    <dgm:pt modelId="{307059EF-A365-4DAE-B367-954B17D143EB}" type="sibTrans" cxnId="{FBCEE321-97A1-499E-AC4A-18525556E1F5}">
      <dgm:prSet/>
      <dgm:spPr/>
      <dgm:t>
        <a:bodyPr/>
        <a:lstStyle/>
        <a:p>
          <a:endParaRPr lang="en-US" sz="2000"/>
        </a:p>
      </dgm:t>
    </dgm:pt>
    <dgm:pt modelId="{D89A7D0A-E3F0-4654-A3E7-752F5F3A1A4F}">
      <dgm:prSet custT="1"/>
      <dgm:spPr/>
      <dgm:t>
        <a:bodyPr/>
        <a:lstStyle/>
        <a:p>
          <a:r>
            <a:rPr lang="en-US" sz="2500">
              <a:solidFill>
                <a:schemeClr val="tx1">
                  <a:lumMod val="50000"/>
                  <a:lumOff val="50000"/>
                </a:schemeClr>
              </a:solidFill>
            </a:rPr>
            <a:t>Educational Resources</a:t>
          </a:r>
        </a:p>
      </dgm:t>
    </dgm:pt>
    <dgm:pt modelId="{CB0E2A2D-9FCB-42E9-8355-1F883085C7ED}" type="parTrans" cxnId="{D93A97CF-25A6-4374-BBC2-E688C23472F4}">
      <dgm:prSet/>
      <dgm:spPr/>
      <dgm:t>
        <a:bodyPr/>
        <a:lstStyle/>
        <a:p>
          <a:endParaRPr lang="en-US" sz="2000"/>
        </a:p>
      </dgm:t>
    </dgm:pt>
    <dgm:pt modelId="{002E90B1-583E-4557-B950-288637EEDC51}" type="sibTrans" cxnId="{D93A97CF-25A6-4374-BBC2-E688C23472F4}">
      <dgm:prSet/>
      <dgm:spPr/>
      <dgm:t>
        <a:bodyPr/>
        <a:lstStyle/>
        <a:p>
          <a:endParaRPr lang="en-US" sz="2000"/>
        </a:p>
      </dgm:t>
    </dgm:pt>
    <dgm:pt modelId="{20EEFC89-125B-4BAA-A28D-AF57E4324CAD}">
      <dgm:prSet custT="1"/>
      <dgm:spPr/>
      <dgm:t>
        <a:bodyPr/>
        <a:lstStyle/>
        <a:p>
          <a:r>
            <a:rPr lang="en-US" sz="2500">
              <a:solidFill>
                <a:schemeClr val="tx1">
                  <a:lumMod val="50000"/>
                  <a:lumOff val="50000"/>
                </a:schemeClr>
              </a:solidFill>
            </a:rPr>
            <a:t>Statistics</a:t>
          </a:r>
        </a:p>
      </dgm:t>
    </dgm:pt>
    <dgm:pt modelId="{DB435C83-80AD-4A04-9D59-39BD57BC5699}" type="parTrans" cxnId="{E3B4243B-BFE0-47F4-8CC1-1A9ECF47135D}">
      <dgm:prSet/>
      <dgm:spPr/>
      <dgm:t>
        <a:bodyPr/>
        <a:lstStyle/>
        <a:p>
          <a:endParaRPr lang="en-US" sz="2000"/>
        </a:p>
      </dgm:t>
    </dgm:pt>
    <dgm:pt modelId="{D0190166-5E6E-4084-9189-49AA3512A8FC}" type="sibTrans" cxnId="{E3B4243B-BFE0-47F4-8CC1-1A9ECF47135D}">
      <dgm:prSet/>
      <dgm:spPr/>
      <dgm:t>
        <a:bodyPr/>
        <a:lstStyle/>
        <a:p>
          <a:endParaRPr lang="en-US" sz="2000"/>
        </a:p>
      </dgm:t>
    </dgm:pt>
    <dgm:pt modelId="{F6B96833-F97E-42F0-8D23-DEC1904A98BB}">
      <dgm:prSet custT="1"/>
      <dgm:spPr/>
      <dgm:t>
        <a:bodyPr/>
        <a:lstStyle/>
        <a:p>
          <a:r>
            <a:rPr lang="en-US" sz="2500">
              <a:solidFill>
                <a:schemeClr val="tx1">
                  <a:lumMod val="50000"/>
                  <a:lumOff val="50000"/>
                </a:schemeClr>
              </a:solidFill>
            </a:rPr>
            <a:t>Legislation</a:t>
          </a:r>
        </a:p>
      </dgm:t>
    </dgm:pt>
    <dgm:pt modelId="{EABEAB19-3641-441E-BB50-9B96F74378C9}" type="parTrans" cxnId="{77BAA252-23F7-4F90-BFCA-E640F3236080}">
      <dgm:prSet/>
      <dgm:spPr/>
      <dgm:t>
        <a:bodyPr/>
        <a:lstStyle/>
        <a:p>
          <a:endParaRPr lang="en-US" sz="2000"/>
        </a:p>
      </dgm:t>
    </dgm:pt>
    <dgm:pt modelId="{5FFA494F-465A-4651-B737-E78CC28A8A57}" type="sibTrans" cxnId="{77BAA252-23F7-4F90-BFCA-E640F3236080}">
      <dgm:prSet/>
      <dgm:spPr/>
      <dgm:t>
        <a:bodyPr/>
        <a:lstStyle/>
        <a:p>
          <a:endParaRPr lang="en-US" sz="2000"/>
        </a:p>
      </dgm:t>
    </dgm:pt>
    <dgm:pt modelId="{45C6CA86-7EA0-44B6-AC5C-8AEAB6E1B5AB}">
      <dgm:prSet custT="1"/>
      <dgm:spPr/>
      <dgm:t>
        <a:bodyPr/>
        <a:lstStyle/>
        <a:p>
          <a:r>
            <a:rPr lang="en-US" sz="3000" b="0"/>
            <a:t>Monthly Updates</a:t>
          </a:r>
          <a:endParaRPr lang="en-US" sz="3000"/>
        </a:p>
      </dgm:t>
    </dgm:pt>
    <dgm:pt modelId="{CE47166E-F985-452B-BC76-9EBA7A55FCCB}" type="parTrans" cxnId="{DF9699A3-3B90-4D38-ACCF-5A16B67972BB}">
      <dgm:prSet/>
      <dgm:spPr/>
      <dgm:t>
        <a:bodyPr/>
        <a:lstStyle/>
        <a:p>
          <a:endParaRPr lang="en-US" sz="2000"/>
        </a:p>
      </dgm:t>
    </dgm:pt>
    <dgm:pt modelId="{05BB159C-E474-493B-B420-4E1CED2DD062}" type="sibTrans" cxnId="{DF9699A3-3B90-4D38-ACCF-5A16B67972BB}">
      <dgm:prSet/>
      <dgm:spPr/>
      <dgm:t>
        <a:bodyPr/>
        <a:lstStyle/>
        <a:p>
          <a:endParaRPr lang="en-US" sz="2000"/>
        </a:p>
      </dgm:t>
    </dgm:pt>
    <dgm:pt modelId="{A4063B3C-2FED-4FE9-97F0-0A1CFBF1FCCD}">
      <dgm:prSet custT="1"/>
      <dgm:spPr/>
      <dgm:t>
        <a:bodyPr/>
        <a:lstStyle/>
        <a:p>
          <a:r>
            <a:rPr lang="en-US" sz="3000" b="0"/>
            <a:t>Associations and Other Contacts</a:t>
          </a:r>
          <a:endParaRPr lang="en-US" sz="3000"/>
        </a:p>
      </dgm:t>
    </dgm:pt>
    <dgm:pt modelId="{2F0B93B8-35B2-4A7A-882A-D6D4AF7D6416}" type="parTrans" cxnId="{9BFBD15A-66DC-4964-8E53-3DD51007DD34}">
      <dgm:prSet/>
      <dgm:spPr/>
      <dgm:t>
        <a:bodyPr/>
        <a:lstStyle/>
        <a:p>
          <a:endParaRPr lang="en-US" sz="2000"/>
        </a:p>
      </dgm:t>
    </dgm:pt>
    <dgm:pt modelId="{67818F06-D3F4-49B3-9ECB-2ADBB5123125}" type="sibTrans" cxnId="{9BFBD15A-66DC-4964-8E53-3DD51007DD34}">
      <dgm:prSet/>
      <dgm:spPr/>
      <dgm:t>
        <a:bodyPr/>
        <a:lstStyle/>
        <a:p>
          <a:endParaRPr lang="en-US" sz="2000"/>
        </a:p>
      </dgm:t>
    </dgm:pt>
    <dgm:pt modelId="{0458177C-D26E-4D2E-A304-EF82F1585DCE}" type="pres">
      <dgm:prSet presAssocID="{2F66600A-5CE3-4E6A-BA9B-3D2ACEF1FB62}" presName="linear" presStyleCnt="0">
        <dgm:presLayoutVars>
          <dgm:animLvl val="lvl"/>
          <dgm:resizeHandles val="exact"/>
        </dgm:presLayoutVars>
      </dgm:prSet>
      <dgm:spPr/>
    </dgm:pt>
    <dgm:pt modelId="{BC46B9D4-3013-4E03-AAD0-50B5C66BD1A9}" type="pres">
      <dgm:prSet presAssocID="{53454D40-2CBC-4E03-8E4F-EB9AAF4A8297}" presName="parentText" presStyleLbl="node1" presStyleIdx="0" presStyleCnt="4">
        <dgm:presLayoutVars>
          <dgm:chMax val="0"/>
          <dgm:bulletEnabled val="1"/>
        </dgm:presLayoutVars>
      </dgm:prSet>
      <dgm:spPr/>
    </dgm:pt>
    <dgm:pt modelId="{0430A168-B75C-4532-BA05-F68077C1AF57}" type="pres">
      <dgm:prSet presAssocID="{54AEFF48-4D9B-48CB-853D-CACF1969BFA1}" presName="spacer" presStyleCnt="0"/>
      <dgm:spPr/>
    </dgm:pt>
    <dgm:pt modelId="{D97040B5-D3C7-45DC-BC91-99B9A9856221}" type="pres">
      <dgm:prSet presAssocID="{D16D51CE-0799-4EEF-ABBC-98CDDBC20CCC}" presName="parentText" presStyleLbl="node1" presStyleIdx="1" presStyleCnt="4">
        <dgm:presLayoutVars>
          <dgm:chMax val="0"/>
          <dgm:bulletEnabled val="1"/>
        </dgm:presLayoutVars>
      </dgm:prSet>
      <dgm:spPr/>
    </dgm:pt>
    <dgm:pt modelId="{8E3B9A36-A0EA-4BDE-BF38-16EEAFF647D0}" type="pres">
      <dgm:prSet presAssocID="{D16D51CE-0799-4EEF-ABBC-98CDDBC20CCC}" presName="childText" presStyleLbl="revTx" presStyleIdx="0" presStyleCnt="1">
        <dgm:presLayoutVars>
          <dgm:bulletEnabled val="1"/>
        </dgm:presLayoutVars>
      </dgm:prSet>
      <dgm:spPr/>
    </dgm:pt>
    <dgm:pt modelId="{CA808E2D-C72B-408F-9E44-299C39527E13}" type="pres">
      <dgm:prSet presAssocID="{45C6CA86-7EA0-44B6-AC5C-8AEAB6E1B5AB}" presName="parentText" presStyleLbl="node1" presStyleIdx="2" presStyleCnt="4">
        <dgm:presLayoutVars>
          <dgm:chMax val="0"/>
          <dgm:bulletEnabled val="1"/>
        </dgm:presLayoutVars>
      </dgm:prSet>
      <dgm:spPr/>
    </dgm:pt>
    <dgm:pt modelId="{190EDEF4-5CDE-40AF-907F-F1AEC29C3E0D}" type="pres">
      <dgm:prSet presAssocID="{05BB159C-E474-493B-B420-4E1CED2DD062}" presName="spacer" presStyleCnt="0"/>
      <dgm:spPr/>
    </dgm:pt>
    <dgm:pt modelId="{D242FA7B-D68E-4107-815F-9527A0CFF555}" type="pres">
      <dgm:prSet presAssocID="{A4063B3C-2FED-4FE9-97F0-0A1CFBF1FCCD}" presName="parentText" presStyleLbl="node1" presStyleIdx="3" presStyleCnt="4" custLinFactNeighborX="8984" custLinFactNeighborY="-34483">
        <dgm:presLayoutVars>
          <dgm:chMax val="0"/>
          <dgm:bulletEnabled val="1"/>
        </dgm:presLayoutVars>
      </dgm:prSet>
      <dgm:spPr/>
    </dgm:pt>
  </dgm:ptLst>
  <dgm:cxnLst>
    <dgm:cxn modelId="{06247D0F-6F5C-477F-89BB-24325D9B8251}" type="presOf" srcId="{45C6CA86-7EA0-44B6-AC5C-8AEAB6E1B5AB}" destId="{CA808E2D-C72B-408F-9E44-299C39527E13}" srcOrd="0" destOrd="0" presId="urn:microsoft.com/office/officeart/2005/8/layout/vList2"/>
    <dgm:cxn modelId="{3EECC41A-316C-45CD-89A1-BDF5426BC5EA}" srcId="{2F66600A-5CE3-4E6A-BA9B-3D2ACEF1FB62}" destId="{53454D40-2CBC-4E03-8E4F-EB9AAF4A8297}" srcOrd="0" destOrd="0" parTransId="{C2802ED4-1714-45CC-8BBA-A86C3DCC095B}" sibTransId="{54AEFF48-4D9B-48CB-853D-CACF1969BFA1}"/>
    <dgm:cxn modelId="{FBCEE321-97A1-499E-AC4A-18525556E1F5}" srcId="{D16D51CE-0799-4EEF-ABBC-98CDDBC20CCC}" destId="{8BF0311D-CE29-4891-85F8-4C6E653B96B9}" srcOrd="0" destOrd="0" parTransId="{F9ABEF66-66DC-48D6-A334-253A5AE72A83}" sibTransId="{307059EF-A365-4DAE-B367-954B17D143EB}"/>
    <dgm:cxn modelId="{BCE54D27-22E3-4F52-AFE3-C33495AA2AD8}" type="presOf" srcId="{F6B96833-F97E-42F0-8D23-DEC1904A98BB}" destId="{8E3B9A36-A0EA-4BDE-BF38-16EEAFF647D0}" srcOrd="0" destOrd="3" presId="urn:microsoft.com/office/officeart/2005/8/layout/vList2"/>
    <dgm:cxn modelId="{E3B4243B-BFE0-47F4-8CC1-1A9ECF47135D}" srcId="{D16D51CE-0799-4EEF-ABBC-98CDDBC20CCC}" destId="{20EEFC89-125B-4BAA-A28D-AF57E4324CAD}" srcOrd="2" destOrd="0" parTransId="{DB435C83-80AD-4A04-9D59-39BD57BC5699}" sibTransId="{D0190166-5E6E-4084-9189-49AA3512A8FC}"/>
    <dgm:cxn modelId="{4ECD5D5E-6E39-4016-919D-41491008D48E}" type="presOf" srcId="{8BF0311D-CE29-4891-85F8-4C6E653B96B9}" destId="{8E3B9A36-A0EA-4BDE-BF38-16EEAFF647D0}" srcOrd="0" destOrd="0" presId="urn:microsoft.com/office/officeart/2005/8/layout/vList2"/>
    <dgm:cxn modelId="{47F2EB4D-2C1D-4A06-8AA6-58F1C98D378D}" type="presOf" srcId="{53454D40-2CBC-4E03-8E4F-EB9AAF4A8297}" destId="{BC46B9D4-3013-4E03-AAD0-50B5C66BD1A9}" srcOrd="0" destOrd="0" presId="urn:microsoft.com/office/officeart/2005/8/layout/vList2"/>
    <dgm:cxn modelId="{77BAA252-23F7-4F90-BFCA-E640F3236080}" srcId="{D16D51CE-0799-4EEF-ABBC-98CDDBC20CCC}" destId="{F6B96833-F97E-42F0-8D23-DEC1904A98BB}" srcOrd="3" destOrd="0" parTransId="{EABEAB19-3641-441E-BB50-9B96F74378C9}" sibTransId="{5FFA494F-465A-4651-B737-E78CC28A8A57}"/>
    <dgm:cxn modelId="{634E5176-7FCA-4B0A-9E2A-70A2BA362CF5}" type="presOf" srcId="{2F66600A-5CE3-4E6A-BA9B-3D2ACEF1FB62}" destId="{0458177C-D26E-4D2E-A304-EF82F1585DCE}" srcOrd="0" destOrd="0" presId="urn:microsoft.com/office/officeart/2005/8/layout/vList2"/>
    <dgm:cxn modelId="{9BFBD15A-66DC-4964-8E53-3DD51007DD34}" srcId="{2F66600A-5CE3-4E6A-BA9B-3D2ACEF1FB62}" destId="{A4063B3C-2FED-4FE9-97F0-0A1CFBF1FCCD}" srcOrd="3" destOrd="0" parTransId="{2F0B93B8-35B2-4A7A-882A-D6D4AF7D6416}" sibTransId="{67818F06-D3F4-49B3-9ECB-2ADBB5123125}"/>
    <dgm:cxn modelId="{2FA77496-5553-4701-9451-60BF27072B63}" type="presOf" srcId="{A4063B3C-2FED-4FE9-97F0-0A1CFBF1FCCD}" destId="{D242FA7B-D68E-4107-815F-9527A0CFF555}" srcOrd="0" destOrd="0" presId="urn:microsoft.com/office/officeart/2005/8/layout/vList2"/>
    <dgm:cxn modelId="{DF9699A3-3B90-4D38-ACCF-5A16B67972BB}" srcId="{2F66600A-5CE3-4E6A-BA9B-3D2ACEF1FB62}" destId="{45C6CA86-7EA0-44B6-AC5C-8AEAB6E1B5AB}" srcOrd="2" destOrd="0" parTransId="{CE47166E-F985-452B-BC76-9EBA7A55FCCB}" sibTransId="{05BB159C-E474-493B-B420-4E1CED2DD062}"/>
    <dgm:cxn modelId="{702A02AC-6804-4E4B-ABB6-1DDA9FC461A2}" srcId="{2F66600A-5CE3-4E6A-BA9B-3D2ACEF1FB62}" destId="{D16D51CE-0799-4EEF-ABBC-98CDDBC20CCC}" srcOrd="1" destOrd="0" parTransId="{FFE5B3CC-0E10-4ADF-A4CB-D53C67914272}" sibTransId="{8B056DD0-CA9D-4E32-AB39-F0952B422910}"/>
    <dgm:cxn modelId="{93583AB9-501D-4E4D-BC62-B0499D2B2B93}" type="presOf" srcId="{20EEFC89-125B-4BAA-A28D-AF57E4324CAD}" destId="{8E3B9A36-A0EA-4BDE-BF38-16EEAFF647D0}" srcOrd="0" destOrd="2" presId="urn:microsoft.com/office/officeart/2005/8/layout/vList2"/>
    <dgm:cxn modelId="{D93A97CF-25A6-4374-BBC2-E688C23472F4}" srcId="{D16D51CE-0799-4EEF-ABBC-98CDDBC20CCC}" destId="{D89A7D0A-E3F0-4654-A3E7-752F5F3A1A4F}" srcOrd="1" destOrd="0" parTransId="{CB0E2A2D-9FCB-42E9-8355-1F883085C7ED}" sibTransId="{002E90B1-583E-4557-B950-288637EEDC51}"/>
    <dgm:cxn modelId="{CE0C34D7-FBD7-4623-8080-AF28F53B332B}" type="presOf" srcId="{D89A7D0A-E3F0-4654-A3E7-752F5F3A1A4F}" destId="{8E3B9A36-A0EA-4BDE-BF38-16EEAFF647D0}" srcOrd="0" destOrd="1" presId="urn:microsoft.com/office/officeart/2005/8/layout/vList2"/>
    <dgm:cxn modelId="{9A0145F6-4AFC-49F7-B023-9CD4074861B3}" type="presOf" srcId="{D16D51CE-0799-4EEF-ABBC-98CDDBC20CCC}" destId="{D97040B5-D3C7-45DC-BC91-99B9A9856221}" srcOrd="0" destOrd="0" presId="urn:microsoft.com/office/officeart/2005/8/layout/vList2"/>
    <dgm:cxn modelId="{D3C19072-D792-48A2-A400-FAAB9BCA2CD7}" type="presParOf" srcId="{0458177C-D26E-4D2E-A304-EF82F1585DCE}" destId="{BC46B9D4-3013-4E03-AAD0-50B5C66BD1A9}" srcOrd="0" destOrd="0" presId="urn:microsoft.com/office/officeart/2005/8/layout/vList2"/>
    <dgm:cxn modelId="{97075B84-E8DE-4B30-AA80-15253CAC6010}" type="presParOf" srcId="{0458177C-D26E-4D2E-A304-EF82F1585DCE}" destId="{0430A168-B75C-4532-BA05-F68077C1AF57}" srcOrd="1" destOrd="0" presId="urn:microsoft.com/office/officeart/2005/8/layout/vList2"/>
    <dgm:cxn modelId="{B46CC29A-106D-4F32-9A15-E2326CF0D779}" type="presParOf" srcId="{0458177C-D26E-4D2E-A304-EF82F1585DCE}" destId="{D97040B5-D3C7-45DC-BC91-99B9A9856221}" srcOrd="2" destOrd="0" presId="urn:microsoft.com/office/officeart/2005/8/layout/vList2"/>
    <dgm:cxn modelId="{3F6B633C-D78E-472F-A131-709443200990}" type="presParOf" srcId="{0458177C-D26E-4D2E-A304-EF82F1585DCE}" destId="{8E3B9A36-A0EA-4BDE-BF38-16EEAFF647D0}" srcOrd="3" destOrd="0" presId="urn:microsoft.com/office/officeart/2005/8/layout/vList2"/>
    <dgm:cxn modelId="{B7F48D02-7BFD-401B-9FB1-D1F5A6BBD0C8}" type="presParOf" srcId="{0458177C-D26E-4D2E-A304-EF82F1585DCE}" destId="{CA808E2D-C72B-408F-9E44-299C39527E13}" srcOrd="4" destOrd="0" presId="urn:microsoft.com/office/officeart/2005/8/layout/vList2"/>
    <dgm:cxn modelId="{06C9E389-FC8E-4F87-BB38-6A7B9B71DDEF}" type="presParOf" srcId="{0458177C-D26E-4D2E-A304-EF82F1585DCE}" destId="{190EDEF4-5CDE-40AF-907F-F1AEC29C3E0D}" srcOrd="5" destOrd="0" presId="urn:microsoft.com/office/officeart/2005/8/layout/vList2"/>
    <dgm:cxn modelId="{78CC22B1-9B6F-4A51-9974-20CF4ED98B0E}" type="presParOf" srcId="{0458177C-D26E-4D2E-A304-EF82F1585DCE}" destId="{D242FA7B-D68E-4107-815F-9527A0CFF555}"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A2A94D3-B68A-4485-AA4D-46F3689E33A9}" type="doc">
      <dgm:prSet loTypeId="urn:microsoft.com/office/officeart/2005/8/layout/orgChart1" loCatId="hierarchy" qsTypeId="urn:microsoft.com/office/officeart/2005/8/quickstyle/3d1" qsCatId="3D" csTypeId="urn:microsoft.com/office/officeart/2005/8/colors/accent1_2" csCatId="accent1" phldr="1"/>
      <dgm:spPr/>
      <dgm:t>
        <a:bodyPr/>
        <a:lstStyle/>
        <a:p>
          <a:endParaRPr lang="en-US"/>
        </a:p>
      </dgm:t>
    </dgm:pt>
    <dgm:pt modelId="{381E27CD-AE78-4992-BF69-8AC9E74374F2}">
      <dgm:prSet custT="1"/>
      <dgm:spPr/>
      <dgm:t>
        <a:bodyPr/>
        <a:lstStyle/>
        <a:p>
          <a:r>
            <a:rPr lang="en-US" sz="2500"/>
            <a:t>Review and recommend the following for inclusion or distribution: </a:t>
          </a:r>
        </a:p>
      </dgm:t>
    </dgm:pt>
    <dgm:pt modelId="{21766F0E-D1D2-4B25-865D-CBF908DD4C89}" type="parTrans" cxnId="{BB7E6D6D-F6D6-4041-B866-E2E6BAE1909B}">
      <dgm:prSet/>
      <dgm:spPr/>
      <dgm:t>
        <a:bodyPr/>
        <a:lstStyle/>
        <a:p>
          <a:endParaRPr lang="en-US"/>
        </a:p>
      </dgm:t>
    </dgm:pt>
    <dgm:pt modelId="{D5CB8ECC-AD0E-416E-81C0-7F8FE4A4AC8E}" type="sibTrans" cxnId="{BB7E6D6D-F6D6-4041-B866-E2E6BAE1909B}">
      <dgm:prSet/>
      <dgm:spPr/>
      <dgm:t>
        <a:bodyPr/>
        <a:lstStyle/>
        <a:p>
          <a:endParaRPr lang="en-US"/>
        </a:p>
      </dgm:t>
    </dgm:pt>
    <dgm:pt modelId="{CB8D1DAC-4B65-429F-BABE-1332B4CB1E29}">
      <dgm:prSet custT="1"/>
      <dgm:spPr/>
      <dgm:t>
        <a:bodyPr/>
        <a:lstStyle/>
        <a:p>
          <a:r>
            <a:rPr lang="en-US" sz="2000"/>
            <a:t>Guidelines</a:t>
          </a:r>
        </a:p>
      </dgm:t>
    </dgm:pt>
    <dgm:pt modelId="{18DCD7E0-1035-4749-A6BB-B18A07098E04}" type="parTrans" cxnId="{E3A793F5-4EF2-45A2-B09B-F2E455F4AD85}">
      <dgm:prSet/>
      <dgm:spPr/>
      <dgm:t>
        <a:bodyPr/>
        <a:lstStyle/>
        <a:p>
          <a:endParaRPr lang="en-US"/>
        </a:p>
      </dgm:t>
    </dgm:pt>
    <dgm:pt modelId="{E00541BA-F7E1-456E-8911-4E73F04873E0}" type="sibTrans" cxnId="{E3A793F5-4EF2-45A2-B09B-F2E455F4AD85}">
      <dgm:prSet/>
      <dgm:spPr/>
      <dgm:t>
        <a:bodyPr/>
        <a:lstStyle/>
        <a:p>
          <a:endParaRPr lang="en-US"/>
        </a:p>
      </dgm:t>
    </dgm:pt>
    <dgm:pt modelId="{2277ACD4-2849-4307-8D49-5181BF31C780}">
      <dgm:prSet custT="1"/>
      <dgm:spPr/>
      <dgm:t>
        <a:bodyPr/>
        <a:lstStyle/>
        <a:p>
          <a:r>
            <a:rPr lang="en-US" sz="2000"/>
            <a:t>CME</a:t>
          </a:r>
        </a:p>
      </dgm:t>
    </dgm:pt>
    <dgm:pt modelId="{53B9CA38-9407-4A74-91F4-956838BDA160}" type="parTrans" cxnId="{D5DC4A94-FD5E-4989-996F-3E158F85CFEA}">
      <dgm:prSet/>
      <dgm:spPr/>
      <dgm:t>
        <a:bodyPr/>
        <a:lstStyle/>
        <a:p>
          <a:endParaRPr lang="en-US"/>
        </a:p>
      </dgm:t>
    </dgm:pt>
    <dgm:pt modelId="{F5322965-9F95-46E9-AD50-F15CF6713F7E}" type="sibTrans" cxnId="{D5DC4A94-FD5E-4989-996F-3E158F85CFEA}">
      <dgm:prSet/>
      <dgm:spPr/>
      <dgm:t>
        <a:bodyPr/>
        <a:lstStyle/>
        <a:p>
          <a:endParaRPr lang="en-US"/>
        </a:p>
      </dgm:t>
    </dgm:pt>
    <dgm:pt modelId="{DD144B3D-E94B-43C5-8082-CE877E2912CD}">
      <dgm:prSet custT="1"/>
      <dgm:spPr/>
      <dgm:t>
        <a:bodyPr/>
        <a:lstStyle/>
        <a:p>
          <a:r>
            <a:rPr lang="en-US" sz="2000"/>
            <a:t>Programs/Info</a:t>
          </a:r>
        </a:p>
      </dgm:t>
    </dgm:pt>
    <dgm:pt modelId="{C4814056-69E9-48EE-9766-C781F94540A2}" type="parTrans" cxnId="{54322731-4F09-4D3B-9E66-111EE43E5818}">
      <dgm:prSet/>
      <dgm:spPr/>
      <dgm:t>
        <a:bodyPr/>
        <a:lstStyle/>
        <a:p>
          <a:endParaRPr lang="en-US"/>
        </a:p>
      </dgm:t>
    </dgm:pt>
    <dgm:pt modelId="{4486CE2E-6E13-442B-A5B0-C4DACD3D8319}" type="sibTrans" cxnId="{54322731-4F09-4D3B-9E66-111EE43E5818}">
      <dgm:prSet/>
      <dgm:spPr/>
      <dgm:t>
        <a:bodyPr/>
        <a:lstStyle/>
        <a:p>
          <a:endParaRPr lang="en-US"/>
        </a:p>
      </dgm:t>
    </dgm:pt>
    <dgm:pt modelId="{4AF85DFB-96CD-4CEA-8B1D-4942829C546A}">
      <dgm:prSet custT="1"/>
      <dgm:spPr/>
      <dgm:t>
        <a:bodyPr/>
        <a:lstStyle/>
        <a:p>
          <a:r>
            <a:rPr lang="en-US" sz="2000"/>
            <a:t>Publications</a:t>
          </a:r>
        </a:p>
      </dgm:t>
    </dgm:pt>
    <dgm:pt modelId="{868AF7A1-7866-4EDD-A5D2-8D0F7242C873}" type="parTrans" cxnId="{01A31F81-8BF9-4E09-9888-1A544FBE2506}">
      <dgm:prSet/>
      <dgm:spPr/>
      <dgm:t>
        <a:bodyPr/>
        <a:lstStyle/>
        <a:p>
          <a:endParaRPr lang="en-US"/>
        </a:p>
      </dgm:t>
    </dgm:pt>
    <dgm:pt modelId="{F86B4CD7-0D46-4014-9C8C-CB1A14C0D108}" type="sibTrans" cxnId="{01A31F81-8BF9-4E09-9888-1A544FBE2506}">
      <dgm:prSet/>
      <dgm:spPr/>
      <dgm:t>
        <a:bodyPr/>
        <a:lstStyle/>
        <a:p>
          <a:endParaRPr lang="en-US"/>
        </a:p>
      </dgm:t>
    </dgm:pt>
    <dgm:pt modelId="{B782648B-42E9-4CCD-AA5F-D6548CBC1EAA}">
      <dgm:prSet custT="1"/>
      <dgm:spPr/>
      <dgm:t>
        <a:bodyPr/>
        <a:lstStyle/>
        <a:p>
          <a:r>
            <a:rPr lang="en-US" sz="2000"/>
            <a:t>Medical Studies</a:t>
          </a:r>
        </a:p>
      </dgm:t>
    </dgm:pt>
    <dgm:pt modelId="{82F8DF59-C26D-4A2B-9CB0-E051BCEF4BEB}" type="parTrans" cxnId="{52653582-7267-453D-8003-D475FFDA3319}">
      <dgm:prSet/>
      <dgm:spPr/>
      <dgm:t>
        <a:bodyPr/>
        <a:lstStyle/>
        <a:p>
          <a:endParaRPr lang="en-US"/>
        </a:p>
      </dgm:t>
    </dgm:pt>
    <dgm:pt modelId="{7B84E99F-A212-4EE4-9128-427CDE2F285F}" type="sibTrans" cxnId="{52653582-7267-453D-8003-D475FFDA3319}">
      <dgm:prSet/>
      <dgm:spPr/>
      <dgm:t>
        <a:bodyPr/>
        <a:lstStyle/>
        <a:p>
          <a:endParaRPr lang="en-US"/>
        </a:p>
      </dgm:t>
    </dgm:pt>
    <dgm:pt modelId="{D3A5C6F3-1A46-4B60-A499-DFB4DBE14A2C}" type="pres">
      <dgm:prSet presAssocID="{1A2A94D3-B68A-4485-AA4D-46F3689E33A9}" presName="hierChild1" presStyleCnt="0">
        <dgm:presLayoutVars>
          <dgm:orgChart val="1"/>
          <dgm:chPref val="1"/>
          <dgm:dir/>
          <dgm:animOne val="branch"/>
          <dgm:animLvl val="lvl"/>
          <dgm:resizeHandles/>
        </dgm:presLayoutVars>
      </dgm:prSet>
      <dgm:spPr/>
    </dgm:pt>
    <dgm:pt modelId="{FCEB3D53-47FE-4865-92ED-2DE1C3A8CABB}" type="pres">
      <dgm:prSet presAssocID="{381E27CD-AE78-4992-BF69-8AC9E74374F2}" presName="hierRoot1" presStyleCnt="0">
        <dgm:presLayoutVars>
          <dgm:hierBranch val="init"/>
        </dgm:presLayoutVars>
      </dgm:prSet>
      <dgm:spPr/>
    </dgm:pt>
    <dgm:pt modelId="{4F390ECC-79E9-4446-9072-B197E00CB0EB}" type="pres">
      <dgm:prSet presAssocID="{381E27CD-AE78-4992-BF69-8AC9E74374F2}" presName="rootComposite1" presStyleCnt="0"/>
      <dgm:spPr/>
    </dgm:pt>
    <dgm:pt modelId="{EB7126CD-47D9-426D-994D-181F9704E30A}" type="pres">
      <dgm:prSet presAssocID="{381E27CD-AE78-4992-BF69-8AC9E74374F2}" presName="rootText1" presStyleLbl="node0" presStyleIdx="0" presStyleCnt="1" custScaleX="576473">
        <dgm:presLayoutVars>
          <dgm:chPref val="3"/>
        </dgm:presLayoutVars>
      </dgm:prSet>
      <dgm:spPr/>
    </dgm:pt>
    <dgm:pt modelId="{D864868D-FD63-45E8-980F-174D6EE97A69}" type="pres">
      <dgm:prSet presAssocID="{381E27CD-AE78-4992-BF69-8AC9E74374F2}" presName="rootConnector1" presStyleLbl="node1" presStyleIdx="0" presStyleCnt="0"/>
      <dgm:spPr/>
    </dgm:pt>
    <dgm:pt modelId="{301EF883-64B7-4E78-BE6C-C2CBE23A5C5F}" type="pres">
      <dgm:prSet presAssocID="{381E27CD-AE78-4992-BF69-8AC9E74374F2}" presName="hierChild2" presStyleCnt="0"/>
      <dgm:spPr/>
    </dgm:pt>
    <dgm:pt modelId="{4AE98875-7808-4E44-A4D7-14AB9C8AE27B}" type="pres">
      <dgm:prSet presAssocID="{18DCD7E0-1035-4749-A6BB-B18A07098E04}" presName="Name37" presStyleLbl="parChTrans1D2" presStyleIdx="0" presStyleCnt="5"/>
      <dgm:spPr/>
    </dgm:pt>
    <dgm:pt modelId="{23E0F50D-5375-41AD-B4DD-D8B48273E218}" type="pres">
      <dgm:prSet presAssocID="{CB8D1DAC-4B65-429F-BABE-1332B4CB1E29}" presName="hierRoot2" presStyleCnt="0">
        <dgm:presLayoutVars>
          <dgm:hierBranch val="init"/>
        </dgm:presLayoutVars>
      </dgm:prSet>
      <dgm:spPr/>
    </dgm:pt>
    <dgm:pt modelId="{E56ABF26-BE46-45F9-AE25-462DE13F5F3F}" type="pres">
      <dgm:prSet presAssocID="{CB8D1DAC-4B65-429F-BABE-1332B4CB1E29}" presName="rootComposite" presStyleCnt="0"/>
      <dgm:spPr/>
    </dgm:pt>
    <dgm:pt modelId="{B1023334-2DBD-48C3-A339-6FB53728F72A}" type="pres">
      <dgm:prSet presAssocID="{CB8D1DAC-4B65-429F-BABE-1332B4CB1E29}" presName="rootText" presStyleLbl="node2" presStyleIdx="0" presStyleCnt="5" custLinFactNeighborX="468">
        <dgm:presLayoutVars>
          <dgm:chPref val="3"/>
        </dgm:presLayoutVars>
      </dgm:prSet>
      <dgm:spPr/>
    </dgm:pt>
    <dgm:pt modelId="{CE58F56A-8C7D-462D-A361-B9EB5D58A606}" type="pres">
      <dgm:prSet presAssocID="{CB8D1DAC-4B65-429F-BABE-1332B4CB1E29}" presName="rootConnector" presStyleLbl="node2" presStyleIdx="0" presStyleCnt="5"/>
      <dgm:spPr/>
    </dgm:pt>
    <dgm:pt modelId="{869DE6F4-5E06-46E1-AA83-C28E703633C6}" type="pres">
      <dgm:prSet presAssocID="{CB8D1DAC-4B65-429F-BABE-1332B4CB1E29}" presName="hierChild4" presStyleCnt="0"/>
      <dgm:spPr/>
    </dgm:pt>
    <dgm:pt modelId="{F2CFC82D-CE4E-4949-8260-BDA4D9E9E4FA}" type="pres">
      <dgm:prSet presAssocID="{CB8D1DAC-4B65-429F-BABE-1332B4CB1E29}" presName="hierChild5" presStyleCnt="0"/>
      <dgm:spPr/>
    </dgm:pt>
    <dgm:pt modelId="{A52F3573-EFC1-41B0-A9B4-834C8CF4BB68}" type="pres">
      <dgm:prSet presAssocID="{53B9CA38-9407-4A74-91F4-956838BDA160}" presName="Name37" presStyleLbl="parChTrans1D2" presStyleIdx="1" presStyleCnt="5"/>
      <dgm:spPr/>
    </dgm:pt>
    <dgm:pt modelId="{812B3DB5-3269-460F-986D-13B6E6FC2D19}" type="pres">
      <dgm:prSet presAssocID="{2277ACD4-2849-4307-8D49-5181BF31C780}" presName="hierRoot2" presStyleCnt="0">
        <dgm:presLayoutVars>
          <dgm:hierBranch val="init"/>
        </dgm:presLayoutVars>
      </dgm:prSet>
      <dgm:spPr/>
    </dgm:pt>
    <dgm:pt modelId="{A5ADD1C6-30DF-462E-B3B4-F8B5248CB77E}" type="pres">
      <dgm:prSet presAssocID="{2277ACD4-2849-4307-8D49-5181BF31C780}" presName="rootComposite" presStyleCnt="0"/>
      <dgm:spPr/>
    </dgm:pt>
    <dgm:pt modelId="{5D8653FA-7DED-47F9-B30A-1A822BD26371}" type="pres">
      <dgm:prSet presAssocID="{2277ACD4-2849-4307-8D49-5181BF31C780}" presName="rootText" presStyleLbl="node2" presStyleIdx="1" presStyleCnt="5" custLinFactNeighborX="468">
        <dgm:presLayoutVars>
          <dgm:chPref val="3"/>
        </dgm:presLayoutVars>
      </dgm:prSet>
      <dgm:spPr/>
    </dgm:pt>
    <dgm:pt modelId="{86FC2481-223B-4221-B1BF-3328EB08E7B0}" type="pres">
      <dgm:prSet presAssocID="{2277ACD4-2849-4307-8D49-5181BF31C780}" presName="rootConnector" presStyleLbl="node2" presStyleIdx="1" presStyleCnt="5"/>
      <dgm:spPr/>
    </dgm:pt>
    <dgm:pt modelId="{82C86884-4E2A-4B15-9EFD-7CDC6B62E724}" type="pres">
      <dgm:prSet presAssocID="{2277ACD4-2849-4307-8D49-5181BF31C780}" presName="hierChild4" presStyleCnt="0"/>
      <dgm:spPr/>
    </dgm:pt>
    <dgm:pt modelId="{FA3AC417-D608-43CA-9D82-B332336A3A55}" type="pres">
      <dgm:prSet presAssocID="{2277ACD4-2849-4307-8D49-5181BF31C780}" presName="hierChild5" presStyleCnt="0"/>
      <dgm:spPr/>
    </dgm:pt>
    <dgm:pt modelId="{DD18AF04-116E-4D49-ABEE-E31C253012CE}" type="pres">
      <dgm:prSet presAssocID="{C4814056-69E9-48EE-9766-C781F94540A2}" presName="Name37" presStyleLbl="parChTrans1D2" presStyleIdx="2" presStyleCnt="5"/>
      <dgm:spPr/>
    </dgm:pt>
    <dgm:pt modelId="{F7032F97-061F-476D-A205-9D21D1499738}" type="pres">
      <dgm:prSet presAssocID="{DD144B3D-E94B-43C5-8082-CE877E2912CD}" presName="hierRoot2" presStyleCnt="0">
        <dgm:presLayoutVars>
          <dgm:hierBranch val="init"/>
        </dgm:presLayoutVars>
      </dgm:prSet>
      <dgm:spPr/>
    </dgm:pt>
    <dgm:pt modelId="{6D9FE4A6-5F5A-4FD1-8BE5-3BC1497F43F0}" type="pres">
      <dgm:prSet presAssocID="{DD144B3D-E94B-43C5-8082-CE877E2912CD}" presName="rootComposite" presStyleCnt="0"/>
      <dgm:spPr/>
    </dgm:pt>
    <dgm:pt modelId="{0321D805-906F-4035-9495-258DCA6BD612}" type="pres">
      <dgm:prSet presAssocID="{DD144B3D-E94B-43C5-8082-CE877E2912CD}" presName="rootText" presStyleLbl="node2" presStyleIdx="2" presStyleCnt="5" custLinFactNeighborX="468">
        <dgm:presLayoutVars>
          <dgm:chPref val="3"/>
        </dgm:presLayoutVars>
      </dgm:prSet>
      <dgm:spPr/>
    </dgm:pt>
    <dgm:pt modelId="{29637AF8-1B29-4071-9285-F8918059F9DA}" type="pres">
      <dgm:prSet presAssocID="{DD144B3D-E94B-43C5-8082-CE877E2912CD}" presName="rootConnector" presStyleLbl="node2" presStyleIdx="2" presStyleCnt="5"/>
      <dgm:spPr/>
    </dgm:pt>
    <dgm:pt modelId="{9ABE1F3E-1106-465B-8072-4B23067BCE89}" type="pres">
      <dgm:prSet presAssocID="{DD144B3D-E94B-43C5-8082-CE877E2912CD}" presName="hierChild4" presStyleCnt="0"/>
      <dgm:spPr/>
    </dgm:pt>
    <dgm:pt modelId="{B3CFD263-CA85-476B-AD62-16F438453A2A}" type="pres">
      <dgm:prSet presAssocID="{DD144B3D-E94B-43C5-8082-CE877E2912CD}" presName="hierChild5" presStyleCnt="0"/>
      <dgm:spPr/>
    </dgm:pt>
    <dgm:pt modelId="{775DE109-AE8A-46A1-8E48-4ABE4C6A86E7}" type="pres">
      <dgm:prSet presAssocID="{868AF7A1-7866-4EDD-A5D2-8D0F7242C873}" presName="Name37" presStyleLbl="parChTrans1D2" presStyleIdx="3" presStyleCnt="5"/>
      <dgm:spPr/>
    </dgm:pt>
    <dgm:pt modelId="{0C629861-B3EE-47E1-A72C-7C33E58A507F}" type="pres">
      <dgm:prSet presAssocID="{4AF85DFB-96CD-4CEA-8B1D-4942829C546A}" presName="hierRoot2" presStyleCnt="0">
        <dgm:presLayoutVars>
          <dgm:hierBranch val="init"/>
        </dgm:presLayoutVars>
      </dgm:prSet>
      <dgm:spPr/>
    </dgm:pt>
    <dgm:pt modelId="{8CBBDC71-C8EB-4599-B63E-25CD1A2B93B3}" type="pres">
      <dgm:prSet presAssocID="{4AF85DFB-96CD-4CEA-8B1D-4942829C546A}" presName="rootComposite" presStyleCnt="0"/>
      <dgm:spPr/>
    </dgm:pt>
    <dgm:pt modelId="{BF5B631F-835D-48FC-A131-8FAD0FFDA89A}" type="pres">
      <dgm:prSet presAssocID="{4AF85DFB-96CD-4CEA-8B1D-4942829C546A}" presName="rootText" presStyleLbl="node2" presStyleIdx="3" presStyleCnt="5">
        <dgm:presLayoutVars>
          <dgm:chPref val="3"/>
        </dgm:presLayoutVars>
      </dgm:prSet>
      <dgm:spPr/>
    </dgm:pt>
    <dgm:pt modelId="{A4F28868-AB2E-49E9-B7C4-F11935E1A139}" type="pres">
      <dgm:prSet presAssocID="{4AF85DFB-96CD-4CEA-8B1D-4942829C546A}" presName="rootConnector" presStyleLbl="node2" presStyleIdx="3" presStyleCnt="5"/>
      <dgm:spPr/>
    </dgm:pt>
    <dgm:pt modelId="{7CA166DD-F527-4DD9-A461-B66CBBA49D5F}" type="pres">
      <dgm:prSet presAssocID="{4AF85DFB-96CD-4CEA-8B1D-4942829C546A}" presName="hierChild4" presStyleCnt="0"/>
      <dgm:spPr/>
    </dgm:pt>
    <dgm:pt modelId="{26899147-FBE0-4087-9F1C-9A53A81C1B5B}" type="pres">
      <dgm:prSet presAssocID="{4AF85DFB-96CD-4CEA-8B1D-4942829C546A}" presName="hierChild5" presStyleCnt="0"/>
      <dgm:spPr/>
    </dgm:pt>
    <dgm:pt modelId="{30394252-5F87-4D38-807D-0102752445FA}" type="pres">
      <dgm:prSet presAssocID="{82F8DF59-C26D-4A2B-9CB0-E051BCEF4BEB}" presName="Name37" presStyleLbl="parChTrans1D2" presStyleIdx="4" presStyleCnt="5"/>
      <dgm:spPr/>
    </dgm:pt>
    <dgm:pt modelId="{F024EBFD-2A1B-487F-844E-08D2A86CD3FC}" type="pres">
      <dgm:prSet presAssocID="{B782648B-42E9-4CCD-AA5F-D6548CBC1EAA}" presName="hierRoot2" presStyleCnt="0">
        <dgm:presLayoutVars>
          <dgm:hierBranch val="init"/>
        </dgm:presLayoutVars>
      </dgm:prSet>
      <dgm:spPr/>
    </dgm:pt>
    <dgm:pt modelId="{CC675905-6630-4086-801E-3A77D97841A0}" type="pres">
      <dgm:prSet presAssocID="{B782648B-42E9-4CCD-AA5F-D6548CBC1EAA}" presName="rootComposite" presStyleCnt="0"/>
      <dgm:spPr/>
    </dgm:pt>
    <dgm:pt modelId="{94F31909-01DD-4DD6-837B-4DBC10161639}" type="pres">
      <dgm:prSet presAssocID="{B782648B-42E9-4CCD-AA5F-D6548CBC1EAA}" presName="rootText" presStyleLbl="node2" presStyleIdx="4" presStyleCnt="5">
        <dgm:presLayoutVars>
          <dgm:chPref val="3"/>
        </dgm:presLayoutVars>
      </dgm:prSet>
      <dgm:spPr/>
    </dgm:pt>
    <dgm:pt modelId="{DD937224-082A-4A8D-A21F-4C4028F0AA41}" type="pres">
      <dgm:prSet presAssocID="{B782648B-42E9-4CCD-AA5F-D6548CBC1EAA}" presName="rootConnector" presStyleLbl="node2" presStyleIdx="4" presStyleCnt="5"/>
      <dgm:spPr/>
    </dgm:pt>
    <dgm:pt modelId="{03F8815B-B971-4EB5-92EE-32AA360A35F9}" type="pres">
      <dgm:prSet presAssocID="{B782648B-42E9-4CCD-AA5F-D6548CBC1EAA}" presName="hierChild4" presStyleCnt="0"/>
      <dgm:spPr/>
    </dgm:pt>
    <dgm:pt modelId="{4575EB05-91DC-403E-B2B6-2820A80C54A2}" type="pres">
      <dgm:prSet presAssocID="{B782648B-42E9-4CCD-AA5F-D6548CBC1EAA}" presName="hierChild5" presStyleCnt="0"/>
      <dgm:spPr/>
    </dgm:pt>
    <dgm:pt modelId="{34CE2539-6A87-4420-A6B6-4C304968FE93}" type="pres">
      <dgm:prSet presAssocID="{381E27CD-AE78-4992-BF69-8AC9E74374F2}" presName="hierChild3" presStyleCnt="0"/>
      <dgm:spPr/>
    </dgm:pt>
  </dgm:ptLst>
  <dgm:cxnLst>
    <dgm:cxn modelId="{78F96909-E5B7-4CA4-B5F8-6DA777B7E7E8}" type="presOf" srcId="{B782648B-42E9-4CCD-AA5F-D6548CBC1EAA}" destId="{DD937224-082A-4A8D-A21F-4C4028F0AA41}" srcOrd="1" destOrd="0" presId="urn:microsoft.com/office/officeart/2005/8/layout/orgChart1"/>
    <dgm:cxn modelId="{704C5019-738B-4A36-B011-FFC65295735A}" type="presOf" srcId="{381E27CD-AE78-4992-BF69-8AC9E74374F2}" destId="{EB7126CD-47D9-426D-994D-181F9704E30A}" srcOrd="0" destOrd="0" presId="urn:microsoft.com/office/officeart/2005/8/layout/orgChart1"/>
    <dgm:cxn modelId="{54322731-4F09-4D3B-9E66-111EE43E5818}" srcId="{381E27CD-AE78-4992-BF69-8AC9E74374F2}" destId="{DD144B3D-E94B-43C5-8082-CE877E2912CD}" srcOrd="2" destOrd="0" parTransId="{C4814056-69E9-48EE-9766-C781F94540A2}" sibTransId="{4486CE2E-6E13-442B-A5B0-C4DACD3D8319}"/>
    <dgm:cxn modelId="{E8445636-1668-4D1B-A393-DDA22C8A55B0}" type="presOf" srcId="{1A2A94D3-B68A-4485-AA4D-46F3689E33A9}" destId="{D3A5C6F3-1A46-4B60-A499-DFB4DBE14A2C}" srcOrd="0" destOrd="0" presId="urn:microsoft.com/office/officeart/2005/8/layout/orgChart1"/>
    <dgm:cxn modelId="{47EF6E40-2E5B-4CCC-89EC-6D9B69625CD1}" type="presOf" srcId="{4AF85DFB-96CD-4CEA-8B1D-4942829C546A}" destId="{A4F28868-AB2E-49E9-B7C4-F11935E1A139}" srcOrd="1" destOrd="0" presId="urn:microsoft.com/office/officeart/2005/8/layout/orgChart1"/>
    <dgm:cxn modelId="{386B1744-63B7-498C-99A8-19ED43CD0EE1}" type="presOf" srcId="{DD144B3D-E94B-43C5-8082-CE877E2912CD}" destId="{29637AF8-1B29-4071-9285-F8918059F9DA}" srcOrd="1" destOrd="0" presId="urn:microsoft.com/office/officeart/2005/8/layout/orgChart1"/>
    <dgm:cxn modelId="{FA81756A-7D05-41D4-A623-5EAD4F671841}" type="presOf" srcId="{2277ACD4-2849-4307-8D49-5181BF31C780}" destId="{5D8653FA-7DED-47F9-B30A-1A822BD26371}" srcOrd="0" destOrd="0" presId="urn:microsoft.com/office/officeart/2005/8/layout/orgChart1"/>
    <dgm:cxn modelId="{BB7E6D6D-F6D6-4041-B866-E2E6BAE1909B}" srcId="{1A2A94D3-B68A-4485-AA4D-46F3689E33A9}" destId="{381E27CD-AE78-4992-BF69-8AC9E74374F2}" srcOrd="0" destOrd="0" parTransId="{21766F0E-D1D2-4B25-865D-CBF908DD4C89}" sibTransId="{D5CB8ECC-AD0E-416E-81C0-7F8FE4A4AC8E}"/>
    <dgm:cxn modelId="{FA709B4F-F33C-4444-B00D-53C19C7966D0}" type="presOf" srcId="{C4814056-69E9-48EE-9766-C781F94540A2}" destId="{DD18AF04-116E-4D49-ABEE-E31C253012CE}" srcOrd="0" destOrd="0" presId="urn:microsoft.com/office/officeart/2005/8/layout/orgChart1"/>
    <dgm:cxn modelId="{768EE756-26DD-4D67-99A9-4B8DE5F68315}" type="presOf" srcId="{4AF85DFB-96CD-4CEA-8B1D-4942829C546A}" destId="{BF5B631F-835D-48FC-A131-8FAD0FFDA89A}" srcOrd="0" destOrd="0" presId="urn:microsoft.com/office/officeart/2005/8/layout/orgChart1"/>
    <dgm:cxn modelId="{01A31F81-8BF9-4E09-9888-1A544FBE2506}" srcId="{381E27CD-AE78-4992-BF69-8AC9E74374F2}" destId="{4AF85DFB-96CD-4CEA-8B1D-4942829C546A}" srcOrd="3" destOrd="0" parTransId="{868AF7A1-7866-4EDD-A5D2-8D0F7242C873}" sibTransId="{F86B4CD7-0D46-4014-9C8C-CB1A14C0D108}"/>
    <dgm:cxn modelId="{52653582-7267-453D-8003-D475FFDA3319}" srcId="{381E27CD-AE78-4992-BF69-8AC9E74374F2}" destId="{B782648B-42E9-4CCD-AA5F-D6548CBC1EAA}" srcOrd="4" destOrd="0" parTransId="{82F8DF59-C26D-4A2B-9CB0-E051BCEF4BEB}" sibTransId="{7B84E99F-A212-4EE4-9128-427CDE2F285F}"/>
    <dgm:cxn modelId="{76E2E78F-1CB6-4EFD-8681-27155D51E478}" type="presOf" srcId="{CB8D1DAC-4B65-429F-BABE-1332B4CB1E29}" destId="{B1023334-2DBD-48C3-A339-6FB53728F72A}" srcOrd="0" destOrd="0" presId="urn:microsoft.com/office/officeart/2005/8/layout/orgChart1"/>
    <dgm:cxn modelId="{FD9CF592-832B-4F00-95EC-6AB8DD16899D}" type="presOf" srcId="{82F8DF59-C26D-4A2B-9CB0-E051BCEF4BEB}" destId="{30394252-5F87-4D38-807D-0102752445FA}" srcOrd="0" destOrd="0" presId="urn:microsoft.com/office/officeart/2005/8/layout/orgChart1"/>
    <dgm:cxn modelId="{D5DC4A94-FD5E-4989-996F-3E158F85CFEA}" srcId="{381E27CD-AE78-4992-BF69-8AC9E74374F2}" destId="{2277ACD4-2849-4307-8D49-5181BF31C780}" srcOrd="1" destOrd="0" parTransId="{53B9CA38-9407-4A74-91F4-956838BDA160}" sibTransId="{F5322965-9F95-46E9-AD50-F15CF6713F7E}"/>
    <dgm:cxn modelId="{807FBD94-9DC8-44EF-A1CA-BA8F78F424B0}" type="presOf" srcId="{2277ACD4-2849-4307-8D49-5181BF31C780}" destId="{86FC2481-223B-4221-B1BF-3328EB08E7B0}" srcOrd="1" destOrd="0" presId="urn:microsoft.com/office/officeart/2005/8/layout/orgChart1"/>
    <dgm:cxn modelId="{D6A9E894-D8D6-4221-9846-15CFB4A3590C}" type="presOf" srcId="{CB8D1DAC-4B65-429F-BABE-1332B4CB1E29}" destId="{CE58F56A-8C7D-462D-A361-B9EB5D58A606}" srcOrd="1" destOrd="0" presId="urn:microsoft.com/office/officeart/2005/8/layout/orgChart1"/>
    <dgm:cxn modelId="{72A20FC1-5AFD-4F32-9B34-0D20F3664B39}" type="presOf" srcId="{18DCD7E0-1035-4749-A6BB-B18A07098E04}" destId="{4AE98875-7808-4E44-A4D7-14AB9C8AE27B}" srcOrd="0" destOrd="0" presId="urn:microsoft.com/office/officeart/2005/8/layout/orgChart1"/>
    <dgm:cxn modelId="{73AFD7C6-2960-4C2D-AE02-00E336ECEDD8}" type="presOf" srcId="{868AF7A1-7866-4EDD-A5D2-8D0F7242C873}" destId="{775DE109-AE8A-46A1-8E48-4ABE4C6A86E7}" srcOrd="0" destOrd="0" presId="urn:microsoft.com/office/officeart/2005/8/layout/orgChart1"/>
    <dgm:cxn modelId="{81EA82CE-AB72-4082-A95E-2326DC3AA707}" type="presOf" srcId="{381E27CD-AE78-4992-BF69-8AC9E74374F2}" destId="{D864868D-FD63-45E8-980F-174D6EE97A69}" srcOrd="1" destOrd="0" presId="urn:microsoft.com/office/officeart/2005/8/layout/orgChart1"/>
    <dgm:cxn modelId="{E5C043F3-A081-479C-A852-00FB5426A51B}" type="presOf" srcId="{DD144B3D-E94B-43C5-8082-CE877E2912CD}" destId="{0321D805-906F-4035-9495-258DCA6BD612}" srcOrd="0" destOrd="0" presId="urn:microsoft.com/office/officeart/2005/8/layout/orgChart1"/>
    <dgm:cxn modelId="{E3A793F5-4EF2-45A2-B09B-F2E455F4AD85}" srcId="{381E27CD-AE78-4992-BF69-8AC9E74374F2}" destId="{CB8D1DAC-4B65-429F-BABE-1332B4CB1E29}" srcOrd="0" destOrd="0" parTransId="{18DCD7E0-1035-4749-A6BB-B18A07098E04}" sibTransId="{E00541BA-F7E1-456E-8911-4E73F04873E0}"/>
    <dgm:cxn modelId="{7F0C15F8-090F-4E5F-B49C-25B8A646E397}" type="presOf" srcId="{B782648B-42E9-4CCD-AA5F-D6548CBC1EAA}" destId="{94F31909-01DD-4DD6-837B-4DBC10161639}" srcOrd="0" destOrd="0" presId="urn:microsoft.com/office/officeart/2005/8/layout/orgChart1"/>
    <dgm:cxn modelId="{BBD1EDFC-DAD9-4A7F-B1C1-B8A7633A9B05}" type="presOf" srcId="{53B9CA38-9407-4A74-91F4-956838BDA160}" destId="{A52F3573-EFC1-41B0-A9B4-834C8CF4BB68}" srcOrd="0" destOrd="0" presId="urn:microsoft.com/office/officeart/2005/8/layout/orgChart1"/>
    <dgm:cxn modelId="{DA0CE197-913A-42BF-BA5C-A4F8114A9F4D}" type="presParOf" srcId="{D3A5C6F3-1A46-4B60-A499-DFB4DBE14A2C}" destId="{FCEB3D53-47FE-4865-92ED-2DE1C3A8CABB}" srcOrd="0" destOrd="0" presId="urn:microsoft.com/office/officeart/2005/8/layout/orgChart1"/>
    <dgm:cxn modelId="{585FCDA3-7127-4860-8229-233E6A12AB72}" type="presParOf" srcId="{FCEB3D53-47FE-4865-92ED-2DE1C3A8CABB}" destId="{4F390ECC-79E9-4446-9072-B197E00CB0EB}" srcOrd="0" destOrd="0" presId="urn:microsoft.com/office/officeart/2005/8/layout/orgChart1"/>
    <dgm:cxn modelId="{A0AD975A-C947-4179-9B75-2E59D3A9DE0A}" type="presParOf" srcId="{4F390ECC-79E9-4446-9072-B197E00CB0EB}" destId="{EB7126CD-47D9-426D-994D-181F9704E30A}" srcOrd="0" destOrd="0" presId="urn:microsoft.com/office/officeart/2005/8/layout/orgChart1"/>
    <dgm:cxn modelId="{4902C44F-D541-4846-A79D-51FCD5C2581E}" type="presParOf" srcId="{4F390ECC-79E9-4446-9072-B197E00CB0EB}" destId="{D864868D-FD63-45E8-980F-174D6EE97A69}" srcOrd="1" destOrd="0" presId="urn:microsoft.com/office/officeart/2005/8/layout/orgChart1"/>
    <dgm:cxn modelId="{34838542-7ED3-4F11-8CC0-40CE56218EE9}" type="presParOf" srcId="{FCEB3D53-47FE-4865-92ED-2DE1C3A8CABB}" destId="{301EF883-64B7-4E78-BE6C-C2CBE23A5C5F}" srcOrd="1" destOrd="0" presId="urn:microsoft.com/office/officeart/2005/8/layout/orgChart1"/>
    <dgm:cxn modelId="{2CB76A7C-C077-42CD-92C2-9015DEA5881E}" type="presParOf" srcId="{301EF883-64B7-4E78-BE6C-C2CBE23A5C5F}" destId="{4AE98875-7808-4E44-A4D7-14AB9C8AE27B}" srcOrd="0" destOrd="0" presId="urn:microsoft.com/office/officeart/2005/8/layout/orgChart1"/>
    <dgm:cxn modelId="{7537C1B7-FCA5-423E-B24D-F1A6AAE1468F}" type="presParOf" srcId="{301EF883-64B7-4E78-BE6C-C2CBE23A5C5F}" destId="{23E0F50D-5375-41AD-B4DD-D8B48273E218}" srcOrd="1" destOrd="0" presId="urn:microsoft.com/office/officeart/2005/8/layout/orgChart1"/>
    <dgm:cxn modelId="{E5BB34E0-FBEB-4848-BB6A-06DAD5CAA233}" type="presParOf" srcId="{23E0F50D-5375-41AD-B4DD-D8B48273E218}" destId="{E56ABF26-BE46-45F9-AE25-462DE13F5F3F}" srcOrd="0" destOrd="0" presId="urn:microsoft.com/office/officeart/2005/8/layout/orgChart1"/>
    <dgm:cxn modelId="{2ED08B03-E45A-48A1-B858-A7CC31778E90}" type="presParOf" srcId="{E56ABF26-BE46-45F9-AE25-462DE13F5F3F}" destId="{B1023334-2DBD-48C3-A339-6FB53728F72A}" srcOrd="0" destOrd="0" presId="urn:microsoft.com/office/officeart/2005/8/layout/orgChart1"/>
    <dgm:cxn modelId="{C5002FE9-CF6E-438A-A693-113D8A732C8A}" type="presParOf" srcId="{E56ABF26-BE46-45F9-AE25-462DE13F5F3F}" destId="{CE58F56A-8C7D-462D-A361-B9EB5D58A606}" srcOrd="1" destOrd="0" presId="urn:microsoft.com/office/officeart/2005/8/layout/orgChart1"/>
    <dgm:cxn modelId="{C2860534-1B2C-4754-870D-F692D8776F40}" type="presParOf" srcId="{23E0F50D-5375-41AD-B4DD-D8B48273E218}" destId="{869DE6F4-5E06-46E1-AA83-C28E703633C6}" srcOrd="1" destOrd="0" presId="urn:microsoft.com/office/officeart/2005/8/layout/orgChart1"/>
    <dgm:cxn modelId="{947EA939-EEDD-4ED3-9E4C-9D90D60A0B8D}" type="presParOf" srcId="{23E0F50D-5375-41AD-B4DD-D8B48273E218}" destId="{F2CFC82D-CE4E-4949-8260-BDA4D9E9E4FA}" srcOrd="2" destOrd="0" presId="urn:microsoft.com/office/officeart/2005/8/layout/orgChart1"/>
    <dgm:cxn modelId="{82C5DBED-3798-45FA-8ACE-3D110B31EC94}" type="presParOf" srcId="{301EF883-64B7-4E78-BE6C-C2CBE23A5C5F}" destId="{A52F3573-EFC1-41B0-A9B4-834C8CF4BB68}" srcOrd="2" destOrd="0" presId="urn:microsoft.com/office/officeart/2005/8/layout/orgChart1"/>
    <dgm:cxn modelId="{1E460926-24ED-4BBD-9A9D-3BAFA4B5E4DD}" type="presParOf" srcId="{301EF883-64B7-4E78-BE6C-C2CBE23A5C5F}" destId="{812B3DB5-3269-460F-986D-13B6E6FC2D19}" srcOrd="3" destOrd="0" presId="urn:microsoft.com/office/officeart/2005/8/layout/orgChart1"/>
    <dgm:cxn modelId="{624FA3FB-ABDE-43BA-9C7D-D8E3C1F0E344}" type="presParOf" srcId="{812B3DB5-3269-460F-986D-13B6E6FC2D19}" destId="{A5ADD1C6-30DF-462E-B3B4-F8B5248CB77E}" srcOrd="0" destOrd="0" presId="urn:microsoft.com/office/officeart/2005/8/layout/orgChart1"/>
    <dgm:cxn modelId="{2DE228CF-179A-4C99-9FEC-F3256D5772B7}" type="presParOf" srcId="{A5ADD1C6-30DF-462E-B3B4-F8B5248CB77E}" destId="{5D8653FA-7DED-47F9-B30A-1A822BD26371}" srcOrd="0" destOrd="0" presId="urn:microsoft.com/office/officeart/2005/8/layout/orgChart1"/>
    <dgm:cxn modelId="{5745BD97-CCBA-429D-982B-523E5BC2ED8C}" type="presParOf" srcId="{A5ADD1C6-30DF-462E-B3B4-F8B5248CB77E}" destId="{86FC2481-223B-4221-B1BF-3328EB08E7B0}" srcOrd="1" destOrd="0" presId="urn:microsoft.com/office/officeart/2005/8/layout/orgChart1"/>
    <dgm:cxn modelId="{73758151-286E-4E91-93B2-224FADE9B1D3}" type="presParOf" srcId="{812B3DB5-3269-460F-986D-13B6E6FC2D19}" destId="{82C86884-4E2A-4B15-9EFD-7CDC6B62E724}" srcOrd="1" destOrd="0" presId="urn:microsoft.com/office/officeart/2005/8/layout/orgChart1"/>
    <dgm:cxn modelId="{98F74A4C-3AE4-49FA-97C5-66D3DE85867B}" type="presParOf" srcId="{812B3DB5-3269-460F-986D-13B6E6FC2D19}" destId="{FA3AC417-D608-43CA-9D82-B332336A3A55}" srcOrd="2" destOrd="0" presId="urn:microsoft.com/office/officeart/2005/8/layout/orgChart1"/>
    <dgm:cxn modelId="{A175E4A8-B5AA-4E31-967C-5A5EFB042A17}" type="presParOf" srcId="{301EF883-64B7-4E78-BE6C-C2CBE23A5C5F}" destId="{DD18AF04-116E-4D49-ABEE-E31C253012CE}" srcOrd="4" destOrd="0" presId="urn:microsoft.com/office/officeart/2005/8/layout/orgChart1"/>
    <dgm:cxn modelId="{90299F15-6851-4A59-BAE4-CD47540DF743}" type="presParOf" srcId="{301EF883-64B7-4E78-BE6C-C2CBE23A5C5F}" destId="{F7032F97-061F-476D-A205-9D21D1499738}" srcOrd="5" destOrd="0" presId="urn:microsoft.com/office/officeart/2005/8/layout/orgChart1"/>
    <dgm:cxn modelId="{A58645AA-4C4D-46CB-8F1C-8230106D4F45}" type="presParOf" srcId="{F7032F97-061F-476D-A205-9D21D1499738}" destId="{6D9FE4A6-5F5A-4FD1-8BE5-3BC1497F43F0}" srcOrd="0" destOrd="0" presId="urn:microsoft.com/office/officeart/2005/8/layout/orgChart1"/>
    <dgm:cxn modelId="{D6759A11-65AE-4105-BE81-BA8C484DDC6A}" type="presParOf" srcId="{6D9FE4A6-5F5A-4FD1-8BE5-3BC1497F43F0}" destId="{0321D805-906F-4035-9495-258DCA6BD612}" srcOrd="0" destOrd="0" presId="urn:microsoft.com/office/officeart/2005/8/layout/orgChart1"/>
    <dgm:cxn modelId="{8C710A3B-43D6-4566-AF0C-2B1C4AA9BD2B}" type="presParOf" srcId="{6D9FE4A6-5F5A-4FD1-8BE5-3BC1497F43F0}" destId="{29637AF8-1B29-4071-9285-F8918059F9DA}" srcOrd="1" destOrd="0" presId="urn:microsoft.com/office/officeart/2005/8/layout/orgChart1"/>
    <dgm:cxn modelId="{C1B1C59E-F8AA-471E-89F5-F9902CACF537}" type="presParOf" srcId="{F7032F97-061F-476D-A205-9D21D1499738}" destId="{9ABE1F3E-1106-465B-8072-4B23067BCE89}" srcOrd="1" destOrd="0" presId="urn:microsoft.com/office/officeart/2005/8/layout/orgChart1"/>
    <dgm:cxn modelId="{7552FA77-E474-4A64-93A3-9999DB185531}" type="presParOf" srcId="{F7032F97-061F-476D-A205-9D21D1499738}" destId="{B3CFD263-CA85-476B-AD62-16F438453A2A}" srcOrd="2" destOrd="0" presId="urn:microsoft.com/office/officeart/2005/8/layout/orgChart1"/>
    <dgm:cxn modelId="{F8CFCBE3-8193-4214-B859-7996A426C8DA}" type="presParOf" srcId="{301EF883-64B7-4E78-BE6C-C2CBE23A5C5F}" destId="{775DE109-AE8A-46A1-8E48-4ABE4C6A86E7}" srcOrd="6" destOrd="0" presId="urn:microsoft.com/office/officeart/2005/8/layout/orgChart1"/>
    <dgm:cxn modelId="{36B0BDC7-C4FD-407D-9F13-7DE1041B000C}" type="presParOf" srcId="{301EF883-64B7-4E78-BE6C-C2CBE23A5C5F}" destId="{0C629861-B3EE-47E1-A72C-7C33E58A507F}" srcOrd="7" destOrd="0" presId="urn:microsoft.com/office/officeart/2005/8/layout/orgChart1"/>
    <dgm:cxn modelId="{BD8F7316-F99B-4309-B74A-76B31E1D32A7}" type="presParOf" srcId="{0C629861-B3EE-47E1-A72C-7C33E58A507F}" destId="{8CBBDC71-C8EB-4599-B63E-25CD1A2B93B3}" srcOrd="0" destOrd="0" presId="urn:microsoft.com/office/officeart/2005/8/layout/orgChart1"/>
    <dgm:cxn modelId="{9816093B-1A14-416D-A3CA-78DBAF44A392}" type="presParOf" srcId="{8CBBDC71-C8EB-4599-B63E-25CD1A2B93B3}" destId="{BF5B631F-835D-48FC-A131-8FAD0FFDA89A}" srcOrd="0" destOrd="0" presId="urn:microsoft.com/office/officeart/2005/8/layout/orgChart1"/>
    <dgm:cxn modelId="{6A435176-ACAF-4832-BE58-2D519CAF1DF1}" type="presParOf" srcId="{8CBBDC71-C8EB-4599-B63E-25CD1A2B93B3}" destId="{A4F28868-AB2E-49E9-B7C4-F11935E1A139}" srcOrd="1" destOrd="0" presId="urn:microsoft.com/office/officeart/2005/8/layout/orgChart1"/>
    <dgm:cxn modelId="{365B3366-84C5-493E-8438-75D38D376231}" type="presParOf" srcId="{0C629861-B3EE-47E1-A72C-7C33E58A507F}" destId="{7CA166DD-F527-4DD9-A461-B66CBBA49D5F}" srcOrd="1" destOrd="0" presId="urn:microsoft.com/office/officeart/2005/8/layout/orgChart1"/>
    <dgm:cxn modelId="{1D5C2520-EC05-423E-A754-7D1F58EEDB3D}" type="presParOf" srcId="{0C629861-B3EE-47E1-A72C-7C33E58A507F}" destId="{26899147-FBE0-4087-9F1C-9A53A81C1B5B}" srcOrd="2" destOrd="0" presId="urn:microsoft.com/office/officeart/2005/8/layout/orgChart1"/>
    <dgm:cxn modelId="{805640EA-AE10-4469-99A6-DA95A538C650}" type="presParOf" srcId="{301EF883-64B7-4E78-BE6C-C2CBE23A5C5F}" destId="{30394252-5F87-4D38-807D-0102752445FA}" srcOrd="8" destOrd="0" presId="urn:microsoft.com/office/officeart/2005/8/layout/orgChart1"/>
    <dgm:cxn modelId="{54E0413B-78AE-4396-ABC4-C35C57CD418E}" type="presParOf" srcId="{301EF883-64B7-4E78-BE6C-C2CBE23A5C5F}" destId="{F024EBFD-2A1B-487F-844E-08D2A86CD3FC}" srcOrd="9" destOrd="0" presId="urn:microsoft.com/office/officeart/2005/8/layout/orgChart1"/>
    <dgm:cxn modelId="{B27D8B70-B391-4A41-AD10-ED6A17DDE601}" type="presParOf" srcId="{F024EBFD-2A1B-487F-844E-08D2A86CD3FC}" destId="{CC675905-6630-4086-801E-3A77D97841A0}" srcOrd="0" destOrd="0" presId="urn:microsoft.com/office/officeart/2005/8/layout/orgChart1"/>
    <dgm:cxn modelId="{FC3447AE-8165-4129-B67B-477EAE73D057}" type="presParOf" srcId="{CC675905-6630-4086-801E-3A77D97841A0}" destId="{94F31909-01DD-4DD6-837B-4DBC10161639}" srcOrd="0" destOrd="0" presId="urn:microsoft.com/office/officeart/2005/8/layout/orgChart1"/>
    <dgm:cxn modelId="{22C747D1-A251-4E79-9D2C-D5BA2E2498AC}" type="presParOf" srcId="{CC675905-6630-4086-801E-3A77D97841A0}" destId="{DD937224-082A-4A8D-A21F-4C4028F0AA41}" srcOrd="1" destOrd="0" presId="urn:microsoft.com/office/officeart/2005/8/layout/orgChart1"/>
    <dgm:cxn modelId="{CBA64F88-1812-4CAD-83B8-14835BF0FF00}" type="presParOf" srcId="{F024EBFD-2A1B-487F-844E-08D2A86CD3FC}" destId="{03F8815B-B971-4EB5-92EE-32AA360A35F9}" srcOrd="1" destOrd="0" presId="urn:microsoft.com/office/officeart/2005/8/layout/orgChart1"/>
    <dgm:cxn modelId="{54C22203-2554-4F0C-9533-DDF5A8D80B75}" type="presParOf" srcId="{F024EBFD-2A1B-487F-844E-08D2A86CD3FC}" destId="{4575EB05-91DC-403E-B2B6-2820A80C54A2}" srcOrd="2" destOrd="0" presId="urn:microsoft.com/office/officeart/2005/8/layout/orgChart1"/>
    <dgm:cxn modelId="{53557FA4-F45E-4A91-8AB5-5C0EF5B162EA}" type="presParOf" srcId="{FCEB3D53-47FE-4865-92ED-2DE1C3A8CABB}" destId="{34CE2539-6A87-4420-A6B6-4C304968FE93}"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B4EF0B-DA6D-4C77-B28C-8662D6460A6A}">
      <dsp:nvSpPr>
        <dsp:cNvPr id="0" name=""/>
        <dsp:cNvSpPr/>
      </dsp:nvSpPr>
      <dsp:spPr>
        <a:xfrm>
          <a:off x="0" y="673089"/>
          <a:ext cx="3397153" cy="2038291"/>
        </a:xfrm>
        <a:prstGeom prst="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u="sng" kern="1200"/>
            <a:t>6 PHYSICIANS</a:t>
          </a:r>
        </a:p>
        <a:p>
          <a:pPr marL="0" lvl="0" indent="0" algn="ctr" defTabSz="711200">
            <a:lnSpc>
              <a:spcPct val="90000"/>
            </a:lnSpc>
            <a:spcBef>
              <a:spcPct val="0"/>
            </a:spcBef>
            <a:spcAft>
              <a:spcPct val="35000"/>
            </a:spcAft>
            <a:buNone/>
          </a:pPr>
          <a:r>
            <a:rPr lang="en-US" sz="1600" kern="1200"/>
            <a:t>William Campbell, DO</a:t>
          </a:r>
        </a:p>
        <a:p>
          <a:pPr marL="0" lvl="0" indent="0" algn="ctr" defTabSz="711200">
            <a:lnSpc>
              <a:spcPct val="90000"/>
            </a:lnSpc>
            <a:spcBef>
              <a:spcPct val="0"/>
            </a:spcBef>
            <a:spcAft>
              <a:spcPct val="35000"/>
            </a:spcAft>
            <a:buNone/>
          </a:pPr>
          <a:r>
            <a:rPr lang="en-US" sz="1600" kern="1200"/>
            <a:t>Kenneth Candido, MD</a:t>
          </a:r>
        </a:p>
        <a:p>
          <a:pPr marL="0" lvl="0" indent="0" algn="ctr" defTabSz="711200">
            <a:lnSpc>
              <a:spcPct val="90000"/>
            </a:lnSpc>
            <a:spcBef>
              <a:spcPct val="0"/>
            </a:spcBef>
            <a:spcAft>
              <a:spcPct val="35000"/>
            </a:spcAft>
            <a:buNone/>
          </a:pPr>
          <a:r>
            <a:rPr lang="en-US" sz="1600" kern="1200"/>
            <a:t>Ankur Dave, MD</a:t>
          </a:r>
        </a:p>
        <a:p>
          <a:pPr marL="0" lvl="0" indent="0" algn="ctr" defTabSz="711200">
            <a:lnSpc>
              <a:spcPct val="90000"/>
            </a:lnSpc>
            <a:spcBef>
              <a:spcPct val="0"/>
            </a:spcBef>
            <a:spcAft>
              <a:spcPct val="35000"/>
            </a:spcAft>
            <a:buNone/>
          </a:pPr>
          <a:r>
            <a:rPr lang="en-US" sz="1600" kern="1200"/>
            <a:t>Scott Glaser, MD</a:t>
          </a:r>
        </a:p>
        <a:p>
          <a:pPr marL="0" lvl="0" indent="0" algn="ctr" defTabSz="711200">
            <a:lnSpc>
              <a:spcPct val="90000"/>
            </a:lnSpc>
            <a:spcBef>
              <a:spcPct val="0"/>
            </a:spcBef>
            <a:spcAft>
              <a:spcPct val="35000"/>
            </a:spcAft>
            <a:buNone/>
          </a:pPr>
          <a:r>
            <a:rPr lang="en-US" sz="1600" kern="1200"/>
            <a:t>Shami Goyal, MD</a:t>
          </a:r>
        </a:p>
        <a:p>
          <a:pPr marL="0" lvl="0" indent="0" algn="ctr" defTabSz="711200">
            <a:lnSpc>
              <a:spcPct val="90000"/>
            </a:lnSpc>
            <a:spcBef>
              <a:spcPct val="0"/>
            </a:spcBef>
            <a:spcAft>
              <a:spcPct val="35000"/>
            </a:spcAft>
            <a:buNone/>
          </a:pPr>
          <a:r>
            <a:rPr lang="en-US" sz="1600" kern="1200"/>
            <a:t>David Liebovitz, MD</a:t>
          </a:r>
        </a:p>
      </dsp:txBody>
      <dsp:txXfrm>
        <a:off x="0" y="673089"/>
        <a:ext cx="3397153" cy="2038291"/>
      </dsp:txXfrm>
    </dsp:sp>
    <dsp:sp modelId="{2260903D-EEEA-4ADC-A7F5-B98FBB064C7C}">
      <dsp:nvSpPr>
        <dsp:cNvPr id="0" name=""/>
        <dsp:cNvSpPr/>
      </dsp:nvSpPr>
      <dsp:spPr>
        <a:xfrm>
          <a:off x="3736868" y="673089"/>
          <a:ext cx="3397153" cy="2038291"/>
        </a:xfrm>
        <a:prstGeom prst="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u="sng" kern="1200"/>
            <a:t>4 PHARMACISTS</a:t>
          </a:r>
        </a:p>
        <a:p>
          <a:pPr marL="0" lvl="0" indent="0" algn="ctr" defTabSz="711200">
            <a:lnSpc>
              <a:spcPct val="90000"/>
            </a:lnSpc>
            <a:spcBef>
              <a:spcPct val="0"/>
            </a:spcBef>
            <a:spcAft>
              <a:spcPct val="35000"/>
            </a:spcAft>
            <a:buNone/>
          </a:pPr>
          <a:r>
            <a:rPr lang="en-US" sz="1600" kern="1200"/>
            <a:t>Helga Brake, Pharm D</a:t>
          </a:r>
        </a:p>
        <a:p>
          <a:pPr marL="0" lvl="0" indent="0" algn="ctr" defTabSz="711200">
            <a:lnSpc>
              <a:spcPct val="90000"/>
            </a:lnSpc>
            <a:spcBef>
              <a:spcPct val="0"/>
            </a:spcBef>
            <a:spcAft>
              <a:spcPct val="35000"/>
            </a:spcAft>
            <a:buNone/>
          </a:pPr>
          <a:r>
            <a:rPr lang="en-US" sz="1600" kern="1200"/>
            <a:t>Cara Brock, Pharm D</a:t>
          </a:r>
        </a:p>
        <a:p>
          <a:pPr marL="0" lvl="0" indent="0" algn="ctr" defTabSz="711200">
            <a:lnSpc>
              <a:spcPct val="90000"/>
            </a:lnSpc>
            <a:spcBef>
              <a:spcPct val="0"/>
            </a:spcBef>
            <a:spcAft>
              <a:spcPct val="35000"/>
            </a:spcAft>
            <a:buNone/>
          </a:pPr>
          <a:r>
            <a:rPr lang="en-US" sz="1600" kern="1200"/>
            <a:t>Chris Herndon, Pharm D</a:t>
          </a:r>
        </a:p>
        <a:p>
          <a:pPr marL="0" lvl="0" indent="0" algn="ctr" defTabSz="711200">
            <a:lnSpc>
              <a:spcPct val="90000"/>
            </a:lnSpc>
            <a:spcBef>
              <a:spcPct val="0"/>
            </a:spcBef>
            <a:spcAft>
              <a:spcPct val="35000"/>
            </a:spcAft>
            <a:buNone/>
          </a:pPr>
          <a:r>
            <a:rPr lang="en-US" sz="1600" kern="1200"/>
            <a:t>Garry Moreland, RPh</a:t>
          </a:r>
        </a:p>
      </dsp:txBody>
      <dsp:txXfrm>
        <a:off x="3736868" y="673089"/>
        <a:ext cx="3397153" cy="2038291"/>
      </dsp:txXfrm>
    </dsp:sp>
    <dsp:sp modelId="{F1AEC74D-0354-4243-ACCF-05D6D804498F}">
      <dsp:nvSpPr>
        <dsp:cNvPr id="0" name=""/>
        <dsp:cNvSpPr/>
      </dsp:nvSpPr>
      <dsp:spPr>
        <a:xfrm>
          <a:off x="7473736" y="673089"/>
          <a:ext cx="3397153" cy="2038291"/>
        </a:xfrm>
        <a:prstGeom prst="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u="sng" kern="1200"/>
            <a:t>1 DENTIST </a:t>
          </a:r>
        </a:p>
        <a:p>
          <a:pPr marL="0" lvl="0" indent="0" algn="ctr" defTabSz="711200">
            <a:lnSpc>
              <a:spcPct val="90000"/>
            </a:lnSpc>
            <a:spcBef>
              <a:spcPct val="0"/>
            </a:spcBef>
            <a:spcAft>
              <a:spcPct val="35000"/>
            </a:spcAft>
            <a:buNone/>
          </a:pPr>
          <a:r>
            <a:rPr lang="en-US" sz="1600" kern="1200"/>
            <a:t>Edward Segal, DDS</a:t>
          </a:r>
        </a:p>
      </dsp:txBody>
      <dsp:txXfrm>
        <a:off x="7473736" y="673089"/>
        <a:ext cx="3397153" cy="2038291"/>
      </dsp:txXfrm>
    </dsp:sp>
    <dsp:sp modelId="{A99655FA-6ECF-40F9-AB97-56CACD9359F1}">
      <dsp:nvSpPr>
        <dsp:cNvPr id="0" name=""/>
        <dsp:cNvSpPr/>
      </dsp:nvSpPr>
      <dsp:spPr>
        <a:xfrm>
          <a:off x="0" y="3051097"/>
          <a:ext cx="3397153" cy="2038291"/>
        </a:xfrm>
        <a:prstGeom prst="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u="sng" kern="1200"/>
            <a:t>2 ADVANCED PRACTICE </a:t>
          </a:r>
        </a:p>
        <a:p>
          <a:pPr marL="0" lvl="0" indent="0" algn="ctr" defTabSz="711200">
            <a:lnSpc>
              <a:spcPct val="90000"/>
            </a:lnSpc>
            <a:spcBef>
              <a:spcPct val="0"/>
            </a:spcBef>
            <a:spcAft>
              <a:spcPct val="35000"/>
            </a:spcAft>
            <a:buNone/>
          </a:pPr>
          <a:r>
            <a:rPr lang="en-US" sz="1600" u="sng" kern="1200"/>
            <a:t>REGISTERED NURSES</a:t>
          </a:r>
        </a:p>
        <a:p>
          <a:pPr marL="0" lvl="0" indent="0" algn="ctr" defTabSz="711200">
            <a:lnSpc>
              <a:spcPct val="90000"/>
            </a:lnSpc>
            <a:spcBef>
              <a:spcPct val="0"/>
            </a:spcBef>
            <a:spcAft>
              <a:spcPct val="35000"/>
            </a:spcAft>
            <a:buNone/>
          </a:pPr>
          <a:r>
            <a:rPr lang="en-US" sz="1600" kern="1200"/>
            <a:t>Raechel Ferry-Rooney, APRN</a:t>
          </a:r>
        </a:p>
        <a:p>
          <a:pPr marL="0" lvl="0" indent="0" algn="ctr" defTabSz="711200">
            <a:lnSpc>
              <a:spcPct val="90000"/>
            </a:lnSpc>
            <a:spcBef>
              <a:spcPct val="0"/>
            </a:spcBef>
            <a:spcAft>
              <a:spcPct val="35000"/>
            </a:spcAft>
            <a:buNone/>
          </a:pPr>
          <a:r>
            <a:rPr lang="en-US" sz="1600" kern="1200"/>
            <a:t>Vacant</a:t>
          </a:r>
        </a:p>
      </dsp:txBody>
      <dsp:txXfrm>
        <a:off x="0" y="3051097"/>
        <a:ext cx="3397153" cy="2038291"/>
      </dsp:txXfrm>
    </dsp:sp>
    <dsp:sp modelId="{661657A9-8F94-498D-8300-804F9855A70F}">
      <dsp:nvSpPr>
        <dsp:cNvPr id="0" name=""/>
        <dsp:cNvSpPr/>
      </dsp:nvSpPr>
      <dsp:spPr>
        <a:xfrm>
          <a:off x="3736868" y="3051097"/>
          <a:ext cx="3397153" cy="2038291"/>
        </a:xfrm>
        <a:prstGeom prst="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u="sng" kern="1200"/>
            <a:t>1 PHYSICIAN ASSISTANT</a:t>
          </a:r>
        </a:p>
        <a:p>
          <a:pPr marL="0" lvl="0" indent="0" algn="ctr" defTabSz="711200">
            <a:lnSpc>
              <a:spcPct val="90000"/>
            </a:lnSpc>
            <a:spcBef>
              <a:spcPct val="0"/>
            </a:spcBef>
            <a:spcAft>
              <a:spcPct val="35000"/>
            </a:spcAft>
            <a:buNone/>
          </a:pPr>
          <a:r>
            <a:rPr lang="en-US" sz="1600" kern="1200"/>
            <a:t>Mindy Sanders, PA</a:t>
          </a:r>
        </a:p>
      </dsp:txBody>
      <dsp:txXfrm>
        <a:off x="3736868" y="3051097"/>
        <a:ext cx="3397153" cy="2038291"/>
      </dsp:txXfrm>
    </dsp:sp>
    <dsp:sp modelId="{47E0CC13-6A26-42F3-8B69-70DABC9CD177}">
      <dsp:nvSpPr>
        <dsp:cNvPr id="0" name=""/>
        <dsp:cNvSpPr/>
      </dsp:nvSpPr>
      <dsp:spPr>
        <a:xfrm>
          <a:off x="7473736" y="3051097"/>
          <a:ext cx="3397153" cy="2038291"/>
        </a:xfrm>
        <a:prstGeom prst="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u="sng" kern="1200"/>
            <a:t>1 OPTOMETRIST</a:t>
          </a:r>
        </a:p>
        <a:p>
          <a:pPr marL="0" lvl="0" indent="0" algn="ctr" defTabSz="711200">
            <a:lnSpc>
              <a:spcPct val="90000"/>
            </a:lnSpc>
            <a:spcBef>
              <a:spcPct val="0"/>
            </a:spcBef>
            <a:spcAft>
              <a:spcPct val="35000"/>
            </a:spcAft>
            <a:buNone/>
          </a:pPr>
          <a:r>
            <a:rPr lang="en-US" sz="1600" kern="1200"/>
            <a:t>Erica Ittner, OD</a:t>
          </a:r>
        </a:p>
      </dsp:txBody>
      <dsp:txXfrm>
        <a:off x="7473736" y="3051097"/>
        <a:ext cx="3397153" cy="20382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48802-A5CA-4C0C-B23B-67FF6E3F1873}">
      <dsp:nvSpPr>
        <dsp:cNvPr id="0" name=""/>
        <dsp:cNvSpPr/>
      </dsp:nvSpPr>
      <dsp:spPr>
        <a:xfrm>
          <a:off x="0" y="172411"/>
          <a:ext cx="3256359" cy="1953815"/>
        </a:xfrm>
        <a:prstGeom prst="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rtl="0">
            <a:lnSpc>
              <a:spcPct val="90000"/>
            </a:lnSpc>
            <a:spcBef>
              <a:spcPct val="0"/>
            </a:spcBef>
            <a:spcAft>
              <a:spcPct val="35000"/>
            </a:spcAft>
            <a:buNone/>
          </a:pPr>
          <a:r>
            <a:rPr lang="en-US" sz="4000" kern="1200">
              <a:latin typeface="Tw Cen MT" panose="020B0602020104020603"/>
            </a:rPr>
            <a:t>PA 102-0490</a:t>
          </a:r>
        </a:p>
      </dsp:txBody>
      <dsp:txXfrm>
        <a:off x="0" y="172411"/>
        <a:ext cx="3256359" cy="1953815"/>
      </dsp:txXfrm>
    </dsp:sp>
    <dsp:sp modelId="{C16915F9-E16E-4EE8-818E-7A976E04FF29}">
      <dsp:nvSpPr>
        <dsp:cNvPr id="0" name=""/>
        <dsp:cNvSpPr/>
      </dsp:nvSpPr>
      <dsp:spPr>
        <a:xfrm>
          <a:off x="3581995" y="172411"/>
          <a:ext cx="3256359" cy="1953815"/>
        </a:xfrm>
        <a:prstGeom prst="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rtl="0">
            <a:lnSpc>
              <a:spcPct val="90000"/>
            </a:lnSpc>
            <a:spcBef>
              <a:spcPct val="0"/>
            </a:spcBef>
            <a:spcAft>
              <a:spcPct val="35000"/>
            </a:spcAft>
            <a:buNone/>
          </a:pPr>
          <a:r>
            <a:rPr lang="en-US" sz="4000" kern="1200">
              <a:latin typeface="Tw Cen MT" panose="020B0602020104020603"/>
            </a:rPr>
            <a:t>PA 102-0527</a:t>
          </a:r>
        </a:p>
      </dsp:txBody>
      <dsp:txXfrm>
        <a:off x="3581995" y="172411"/>
        <a:ext cx="3256359" cy="1953815"/>
      </dsp:txXfrm>
    </dsp:sp>
    <dsp:sp modelId="{5FFD7047-9955-4B42-A649-A18266780D68}">
      <dsp:nvSpPr>
        <dsp:cNvPr id="0" name=""/>
        <dsp:cNvSpPr/>
      </dsp:nvSpPr>
      <dsp:spPr>
        <a:xfrm>
          <a:off x="7163990" y="172411"/>
          <a:ext cx="3256359" cy="1953815"/>
        </a:xfrm>
        <a:prstGeom prst="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rtl="0">
            <a:lnSpc>
              <a:spcPct val="90000"/>
            </a:lnSpc>
            <a:spcBef>
              <a:spcPct val="0"/>
            </a:spcBef>
            <a:spcAft>
              <a:spcPct val="35000"/>
            </a:spcAft>
            <a:buNone/>
          </a:pPr>
          <a:r>
            <a:rPr lang="en-US" sz="4000" kern="1200">
              <a:latin typeface="Tw Cen MT" panose="020B0602020104020603"/>
            </a:rPr>
            <a:t>SB 3920</a:t>
          </a:r>
        </a:p>
      </dsp:txBody>
      <dsp:txXfrm>
        <a:off x="7163990" y="172411"/>
        <a:ext cx="3256359" cy="1953815"/>
      </dsp:txXfrm>
    </dsp:sp>
    <dsp:sp modelId="{7F769A5D-2E0E-4313-AF50-BEC06C34F1ED}">
      <dsp:nvSpPr>
        <dsp:cNvPr id="0" name=""/>
        <dsp:cNvSpPr/>
      </dsp:nvSpPr>
      <dsp:spPr>
        <a:xfrm>
          <a:off x="0" y="2451862"/>
          <a:ext cx="3256359" cy="1953815"/>
        </a:xfrm>
        <a:prstGeom prst="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SB 2535</a:t>
          </a:r>
        </a:p>
      </dsp:txBody>
      <dsp:txXfrm>
        <a:off x="0" y="2451862"/>
        <a:ext cx="3256359" cy="1953815"/>
      </dsp:txXfrm>
    </dsp:sp>
    <dsp:sp modelId="{E913606C-2FD1-40C9-88F6-2197AA890856}">
      <dsp:nvSpPr>
        <dsp:cNvPr id="0" name=""/>
        <dsp:cNvSpPr/>
      </dsp:nvSpPr>
      <dsp:spPr>
        <a:xfrm>
          <a:off x="3581995" y="2451862"/>
          <a:ext cx="3256359" cy="1953815"/>
        </a:xfrm>
        <a:prstGeom prst="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SB 3024</a:t>
          </a:r>
        </a:p>
      </dsp:txBody>
      <dsp:txXfrm>
        <a:off x="3581995" y="2451862"/>
        <a:ext cx="3256359" cy="1953815"/>
      </dsp:txXfrm>
    </dsp:sp>
    <dsp:sp modelId="{A56AB4E3-DD7D-4BF8-ADD8-0A5B89E46F51}">
      <dsp:nvSpPr>
        <dsp:cNvPr id="0" name=""/>
        <dsp:cNvSpPr/>
      </dsp:nvSpPr>
      <dsp:spPr>
        <a:xfrm>
          <a:off x="7163990" y="2451862"/>
          <a:ext cx="3256359" cy="1953815"/>
        </a:xfrm>
        <a:prstGeom prst="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HB 5491</a:t>
          </a:r>
        </a:p>
      </dsp:txBody>
      <dsp:txXfrm>
        <a:off x="7163990" y="2451862"/>
        <a:ext cx="3256359" cy="19538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27752F-01A1-4352-AE45-9CD08C637AC0}">
      <dsp:nvSpPr>
        <dsp:cNvPr id="0" name=""/>
        <dsp:cNvSpPr/>
      </dsp:nvSpPr>
      <dsp:spPr>
        <a:xfrm>
          <a:off x="51" y="318504"/>
          <a:ext cx="4915430" cy="1199536"/>
        </a:xfrm>
        <a:prstGeom prst="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n-US" sz="2000" kern="1200"/>
            <a:t>Review and recommend changes to the</a:t>
          </a:r>
          <a:r>
            <a:rPr lang="en-US" sz="2000" kern="1200">
              <a:latin typeface="Tw Cen MT" panose="020B0602020104020603"/>
            </a:rPr>
            <a:t> </a:t>
          </a:r>
          <a:endParaRPr lang="en-US" sz="2000" kern="1200"/>
        </a:p>
        <a:p>
          <a:pPr marL="0" lvl="0" indent="0" algn="ctr" defTabSz="889000">
            <a:lnSpc>
              <a:spcPct val="90000"/>
            </a:lnSpc>
            <a:spcBef>
              <a:spcPct val="0"/>
            </a:spcBef>
            <a:spcAft>
              <a:spcPct val="35000"/>
            </a:spcAft>
            <a:buNone/>
          </a:pPr>
          <a:r>
            <a:rPr lang="en-US" sz="2000" kern="1200"/>
            <a:t>Illinois Controlled Substances Act:</a:t>
          </a:r>
        </a:p>
      </dsp:txBody>
      <dsp:txXfrm>
        <a:off x="51" y="318504"/>
        <a:ext cx="4915430" cy="1199536"/>
      </dsp:txXfrm>
    </dsp:sp>
    <dsp:sp modelId="{4FB83621-92CF-4B6B-B1A9-97F2C35B822B}">
      <dsp:nvSpPr>
        <dsp:cNvPr id="0" name=""/>
        <dsp:cNvSpPr/>
      </dsp:nvSpPr>
      <dsp:spPr>
        <a:xfrm>
          <a:off x="51" y="1425708"/>
          <a:ext cx="4915430" cy="281088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None/>
          </a:pPr>
          <a:endParaRPr lang="en-US" sz="2000" kern="1200">
            <a:solidFill>
              <a:schemeClr val="tx1">
                <a:lumMod val="50000"/>
                <a:lumOff val="50000"/>
              </a:schemeClr>
            </a:solidFill>
          </a:endParaRPr>
        </a:p>
        <a:p>
          <a:pPr marL="228600" lvl="1" indent="-228600" algn="l" defTabSz="889000">
            <a:lnSpc>
              <a:spcPct val="90000"/>
            </a:lnSpc>
            <a:spcBef>
              <a:spcPct val="0"/>
            </a:spcBef>
            <a:spcAft>
              <a:spcPct val="15000"/>
            </a:spcAft>
            <a:buNone/>
          </a:pPr>
          <a:r>
            <a:rPr lang="en-US" sz="2000" i="1" kern="1200">
              <a:solidFill>
                <a:schemeClr val="tx1">
                  <a:lumMod val="50000"/>
                  <a:lumOff val="50000"/>
                </a:schemeClr>
              </a:solidFill>
            </a:rPr>
            <a:t>Replace "Addict“ with:</a:t>
          </a:r>
          <a:endParaRPr lang="en-US" sz="2000" kern="1200">
            <a:solidFill>
              <a:schemeClr val="tx1">
                <a:lumMod val="50000"/>
                <a:lumOff val="50000"/>
              </a:schemeClr>
            </a:solidFill>
          </a:endParaRPr>
        </a:p>
        <a:p>
          <a:pPr marL="457200" lvl="2" indent="-228600" algn="l" defTabSz="889000">
            <a:lnSpc>
              <a:spcPct val="150000"/>
            </a:lnSpc>
            <a:spcBef>
              <a:spcPct val="0"/>
            </a:spcBef>
            <a:spcAft>
              <a:spcPts val="0"/>
            </a:spcAft>
            <a:buNone/>
          </a:pPr>
          <a:r>
            <a:rPr lang="en-US" sz="2000" i="1" kern="1200">
              <a:solidFill>
                <a:schemeClr val="tx1">
                  <a:lumMod val="50000"/>
                  <a:lumOff val="50000"/>
                </a:schemeClr>
              </a:solidFill>
            </a:rPr>
            <a:t>"Person who uses substances"</a:t>
          </a:r>
          <a:endParaRPr lang="en-US" sz="2000" kern="1200">
            <a:solidFill>
              <a:schemeClr val="tx1">
                <a:lumMod val="50000"/>
                <a:lumOff val="50000"/>
              </a:schemeClr>
            </a:solidFill>
          </a:endParaRPr>
        </a:p>
        <a:p>
          <a:pPr marL="457200" lvl="2" indent="-228600" algn="l" defTabSz="889000">
            <a:lnSpc>
              <a:spcPct val="150000"/>
            </a:lnSpc>
            <a:spcBef>
              <a:spcPct val="0"/>
            </a:spcBef>
            <a:spcAft>
              <a:spcPts val="0"/>
            </a:spcAft>
            <a:buNone/>
          </a:pPr>
          <a:r>
            <a:rPr lang="en-US" sz="2000" i="1" kern="1200">
              <a:solidFill>
                <a:schemeClr val="tx1">
                  <a:lumMod val="50000"/>
                  <a:lumOff val="50000"/>
                </a:schemeClr>
              </a:solidFill>
            </a:rPr>
            <a:t>“Person who uses drugs"</a:t>
          </a:r>
          <a:endParaRPr lang="en-US" sz="2000" kern="1200">
            <a:solidFill>
              <a:schemeClr val="tx1">
                <a:lumMod val="50000"/>
                <a:lumOff val="50000"/>
              </a:schemeClr>
            </a:solidFill>
          </a:endParaRPr>
        </a:p>
        <a:p>
          <a:pPr marL="457200" lvl="2" indent="-228600" algn="l" defTabSz="889000">
            <a:lnSpc>
              <a:spcPct val="150000"/>
            </a:lnSpc>
            <a:spcBef>
              <a:spcPct val="0"/>
            </a:spcBef>
            <a:spcAft>
              <a:spcPts val="0"/>
            </a:spcAft>
            <a:buNone/>
          </a:pPr>
          <a:r>
            <a:rPr lang="en-US" sz="2000" i="1" kern="1200">
              <a:solidFill>
                <a:schemeClr val="tx1">
                  <a:lumMod val="50000"/>
                  <a:lumOff val="50000"/>
                </a:schemeClr>
              </a:solidFill>
            </a:rPr>
            <a:t>“Person with substance use disorder”</a:t>
          </a:r>
          <a:endParaRPr lang="en-US" sz="2000" kern="1200">
            <a:solidFill>
              <a:schemeClr val="tx1">
                <a:lumMod val="50000"/>
                <a:lumOff val="50000"/>
              </a:schemeClr>
            </a:solidFill>
          </a:endParaRPr>
        </a:p>
      </dsp:txBody>
      <dsp:txXfrm>
        <a:off x="51" y="1425708"/>
        <a:ext cx="4915430" cy="2810880"/>
      </dsp:txXfrm>
    </dsp:sp>
    <dsp:sp modelId="{3A6482D9-8EF4-4628-A8AB-223DB694692D}">
      <dsp:nvSpPr>
        <dsp:cNvPr id="0" name=""/>
        <dsp:cNvSpPr/>
      </dsp:nvSpPr>
      <dsp:spPr>
        <a:xfrm>
          <a:off x="5603642" y="309261"/>
          <a:ext cx="4915430" cy="1216098"/>
        </a:xfrm>
        <a:prstGeom prst="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n-US" sz="2000" kern="1200"/>
            <a:t>Review and recommend changes</a:t>
          </a:r>
          <a:r>
            <a:rPr lang="en-US" sz="2000" kern="1200">
              <a:latin typeface="Tw Cen MT" panose="020B0602020104020603"/>
            </a:rPr>
            <a:t> </a:t>
          </a:r>
          <a:endParaRPr lang="en-US" sz="2000" kern="1200"/>
        </a:p>
        <a:p>
          <a:pPr marL="0" lvl="0" indent="0" algn="ctr" defTabSz="889000" rtl="0">
            <a:lnSpc>
              <a:spcPct val="90000"/>
            </a:lnSpc>
            <a:spcBef>
              <a:spcPct val="0"/>
            </a:spcBef>
            <a:spcAft>
              <a:spcPct val="35000"/>
            </a:spcAft>
            <a:buNone/>
          </a:pPr>
          <a:r>
            <a:rPr lang="en-US" sz="2000" kern="1200"/>
            <a:t>to the Administrative Rules:</a:t>
          </a:r>
          <a:r>
            <a:rPr lang="en-US" sz="2000" kern="1200">
              <a:latin typeface="Tw Cen MT" panose="020B0602020104020603"/>
            </a:rPr>
            <a:t> </a:t>
          </a:r>
          <a:endParaRPr lang="en-US" sz="2000" kern="1200"/>
        </a:p>
      </dsp:txBody>
      <dsp:txXfrm>
        <a:off x="5603642" y="309261"/>
        <a:ext cx="4915430" cy="1216098"/>
      </dsp:txXfrm>
    </dsp:sp>
    <dsp:sp modelId="{76FA2743-2FA5-4029-9D33-37788D484C24}">
      <dsp:nvSpPr>
        <dsp:cNvPr id="0" name=""/>
        <dsp:cNvSpPr/>
      </dsp:nvSpPr>
      <dsp:spPr>
        <a:xfrm>
          <a:off x="5603642" y="1434951"/>
          <a:ext cx="4915430" cy="281088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114300" lvl="1" indent="0" algn="l" defTabSz="889000">
            <a:lnSpc>
              <a:spcPct val="90000"/>
            </a:lnSpc>
            <a:spcBef>
              <a:spcPct val="0"/>
            </a:spcBef>
            <a:spcAft>
              <a:spcPct val="15000"/>
            </a:spcAft>
            <a:buNone/>
          </a:pPr>
          <a:endParaRPr lang="en-US" sz="2000" kern="1200">
            <a:solidFill>
              <a:schemeClr val="tx1">
                <a:lumMod val="50000"/>
                <a:lumOff val="50000"/>
              </a:schemeClr>
            </a:solidFill>
          </a:endParaRPr>
        </a:p>
        <a:p>
          <a:pPr marL="114300" lvl="1" indent="0" algn="l" defTabSz="889000" rtl="0">
            <a:lnSpc>
              <a:spcPct val="90000"/>
            </a:lnSpc>
            <a:spcBef>
              <a:spcPct val="0"/>
            </a:spcBef>
            <a:spcAft>
              <a:spcPct val="15000"/>
            </a:spcAft>
            <a:buNone/>
          </a:pPr>
          <a:r>
            <a:rPr lang="en-US" sz="2000" i="1" kern="1200" baseline="0">
              <a:solidFill>
                <a:schemeClr val="tx1">
                  <a:lumMod val="50000"/>
                  <a:lumOff val="50000"/>
                </a:schemeClr>
              </a:solidFill>
            </a:rPr>
            <a:t>In Section 2080.240 Mid-Level Practitioners’ </a:t>
          </a:r>
          <a:r>
            <a:rPr lang="en-US" sz="2000" i="1" kern="1200" baseline="0">
              <a:solidFill>
                <a:schemeClr val="tx1">
                  <a:lumMod val="50000"/>
                  <a:lumOff val="50000"/>
                </a:schemeClr>
              </a:solidFill>
              <a:latin typeface="Tw Cen MT" panose="020B0602020104020603"/>
            </a:rPr>
            <a:t>Reporting</a:t>
          </a:r>
          <a:r>
            <a:rPr lang="en-US" sz="2000" i="1" kern="1200">
              <a:solidFill>
                <a:schemeClr val="tx1">
                  <a:lumMod val="50000"/>
                  <a:lumOff val="50000"/>
                </a:schemeClr>
              </a:solidFill>
              <a:latin typeface="Tw Cen MT" panose="020B0602020104020603"/>
            </a:rPr>
            <a:t> amendment</a:t>
          </a:r>
          <a:r>
            <a:rPr lang="en-US" sz="1000" i="1" kern="1200">
              <a:solidFill>
                <a:schemeClr val="tx1">
                  <a:lumMod val="50000"/>
                  <a:lumOff val="50000"/>
                </a:schemeClr>
              </a:solidFill>
              <a:latin typeface="Tw Cen MT" panose="020B0602020104020603"/>
            </a:rPr>
            <a:t> </a:t>
          </a:r>
          <a:endParaRPr lang="en-US" sz="2000" i="0" kern="1200">
            <a:solidFill>
              <a:schemeClr val="tx1">
                <a:lumMod val="50000"/>
                <a:lumOff val="50000"/>
              </a:schemeClr>
            </a:solidFill>
          </a:endParaRPr>
        </a:p>
        <a:p>
          <a:pPr marL="114300" lvl="1" indent="0" algn="l" defTabSz="889000">
            <a:lnSpc>
              <a:spcPct val="90000"/>
            </a:lnSpc>
            <a:spcBef>
              <a:spcPct val="0"/>
            </a:spcBef>
            <a:spcAft>
              <a:spcPct val="15000"/>
            </a:spcAft>
            <a:buNone/>
          </a:pPr>
          <a:endParaRPr lang="en-US" sz="2000" i="0" kern="1200"/>
        </a:p>
        <a:p>
          <a:pPr marL="114300" lvl="2" indent="0" algn="l" defTabSz="1600200" rtl="0">
            <a:lnSpc>
              <a:spcPct val="90000"/>
            </a:lnSpc>
            <a:spcBef>
              <a:spcPct val="0"/>
            </a:spcBef>
            <a:spcAft>
              <a:spcPct val="15000"/>
            </a:spcAft>
            <a:buChar char="•"/>
          </a:pPr>
          <a:endParaRPr lang="en-US" sz="3600" i="1" kern="1200">
            <a:latin typeface="Tw Cen MT" panose="020B0602020104020603"/>
          </a:endParaRPr>
        </a:p>
      </dsp:txBody>
      <dsp:txXfrm>
        <a:off x="5603642" y="1434951"/>
        <a:ext cx="4915430" cy="28108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64964E-30C2-44DA-82F9-F70A8BC1A583}">
      <dsp:nvSpPr>
        <dsp:cNvPr id="0" name=""/>
        <dsp:cNvSpPr/>
      </dsp:nvSpPr>
      <dsp:spPr>
        <a:xfrm>
          <a:off x="644926" y="56723"/>
          <a:ext cx="6675121" cy="812841"/>
        </a:xfrm>
        <a:prstGeom prst="roundRect">
          <a:avLst>
            <a:gd name="adj" fmla="val 10000"/>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l" defTabSz="1333500">
            <a:lnSpc>
              <a:spcPct val="90000"/>
            </a:lnSpc>
            <a:spcBef>
              <a:spcPct val="0"/>
            </a:spcBef>
            <a:spcAft>
              <a:spcPct val="35000"/>
            </a:spcAft>
            <a:buNone/>
          </a:pPr>
          <a:r>
            <a:rPr lang="en-US" sz="3000" kern="1200"/>
            <a:t>22 - Request for Information Letters Sent</a:t>
          </a:r>
        </a:p>
      </dsp:txBody>
      <dsp:txXfrm>
        <a:off x="668733" y="80530"/>
        <a:ext cx="6627507" cy="765227"/>
      </dsp:txXfrm>
    </dsp:sp>
    <dsp:sp modelId="{7E868D0D-A0A7-4533-B200-87B20AF2F13F}">
      <dsp:nvSpPr>
        <dsp:cNvPr id="0" name=""/>
        <dsp:cNvSpPr/>
      </dsp:nvSpPr>
      <dsp:spPr>
        <a:xfrm>
          <a:off x="1312439" y="869565"/>
          <a:ext cx="667512" cy="609631"/>
        </a:xfrm>
        <a:custGeom>
          <a:avLst/>
          <a:gdLst/>
          <a:ahLst/>
          <a:cxnLst/>
          <a:rect l="0" t="0" r="0" b="0"/>
          <a:pathLst>
            <a:path>
              <a:moveTo>
                <a:pt x="0" y="0"/>
              </a:moveTo>
              <a:lnTo>
                <a:pt x="0" y="609631"/>
              </a:lnTo>
              <a:lnTo>
                <a:pt x="667512" y="609631"/>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C0F77FD-80C1-468B-AA82-80DD63B76EF8}">
      <dsp:nvSpPr>
        <dsp:cNvPr id="0" name=""/>
        <dsp:cNvSpPr/>
      </dsp:nvSpPr>
      <dsp:spPr>
        <a:xfrm>
          <a:off x="1979951" y="1072775"/>
          <a:ext cx="6675121" cy="81284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l" defTabSz="1333500">
            <a:lnSpc>
              <a:spcPct val="90000"/>
            </a:lnSpc>
            <a:spcBef>
              <a:spcPct val="0"/>
            </a:spcBef>
            <a:spcAft>
              <a:spcPct val="35000"/>
            </a:spcAft>
            <a:buNone/>
          </a:pPr>
          <a:r>
            <a:rPr lang="en-US" sz="3000" kern="1200">
              <a:solidFill>
                <a:schemeClr val="tx1">
                  <a:lumMod val="50000"/>
                  <a:lumOff val="50000"/>
                </a:schemeClr>
              </a:solidFill>
            </a:rPr>
            <a:t>17 - No Further Action</a:t>
          </a:r>
        </a:p>
      </dsp:txBody>
      <dsp:txXfrm>
        <a:off x="2003758" y="1096582"/>
        <a:ext cx="6627507" cy="765227"/>
      </dsp:txXfrm>
    </dsp:sp>
    <dsp:sp modelId="{FD76E128-481C-4C2E-A215-00527B80015A}">
      <dsp:nvSpPr>
        <dsp:cNvPr id="0" name=""/>
        <dsp:cNvSpPr/>
      </dsp:nvSpPr>
      <dsp:spPr>
        <a:xfrm>
          <a:off x="1312439" y="869565"/>
          <a:ext cx="667512" cy="1598794"/>
        </a:xfrm>
        <a:custGeom>
          <a:avLst/>
          <a:gdLst/>
          <a:ahLst/>
          <a:cxnLst/>
          <a:rect l="0" t="0" r="0" b="0"/>
          <a:pathLst>
            <a:path>
              <a:moveTo>
                <a:pt x="0" y="0"/>
              </a:moveTo>
              <a:lnTo>
                <a:pt x="0" y="1598794"/>
              </a:lnTo>
              <a:lnTo>
                <a:pt x="667512" y="1598794"/>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959457C-CD78-4ADE-8930-1D287213E9E1}">
      <dsp:nvSpPr>
        <dsp:cNvPr id="0" name=""/>
        <dsp:cNvSpPr/>
      </dsp:nvSpPr>
      <dsp:spPr>
        <a:xfrm>
          <a:off x="1979951" y="2061939"/>
          <a:ext cx="6675121" cy="81284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l" defTabSz="1333500">
            <a:lnSpc>
              <a:spcPct val="90000"/>
            </a:lnSpc>
            <a:spcBef>
              <a:spcPct val="0"/>
            </a:spcBef>
            <a:spcAft>
              <a:spcPct val="35000"/>
            </a:spcAft>
            <a:buNone/>
          </a:pPr>
          <a:r>
            <a:rPr lang="en-US" sz="3000" kern="1200">
              <a:solidFill>
                <a:schemeClr val="tx1">
                  <a:lumMod val="50000"/>
                  <a:lumOff val="50000"/>
                </a:schemeClr>
              </a:solidFill>
            </a:rPr>
            <a:t>2 - Additional Information Requested </a:t>
          </a:r>
        </a:p>
      </dsp:txBody>
      <dsp:txXfrm>
        <a:off x="2003758" y="2085746"/>
        <a:ext cx="6627507" cy="765227"/>
      </dsp:txXfrm>
    </dsp:sp>
    <dsp:sp modelId="{A914019E-7EA7-48EC-AC23-3D6AB59A74A4}">
      <dsp:nvSpPr>
        <dsp:cNvPr id="0" name=""/>
        <dsp:cNvSpPr/>
      </dsp:nvSpPr>
      <dsp:spPr>
        <a:xfrm>
          <a:off x="1312439" y="869565"/>
          <a:ext cx="667512" cy="2586275"/>
        </a:xfrm>
        <a:custGeom>
          <a:avLst/>
          <a:gdLst/>
          <a:ahLst/>
          <a:cxnLst/>
          <a:rect l="0" t="0" r="0" b="0"/>
          <a:pathLst>
            <a:path>
              <a:moveTo>
                <a:pt x="0" y="0"/>
              </a:moveTo>
              <a:lnTo>
                <a:pt x="0" y="2586275"/>
              </a:lnTo>
              <a:lnTo>
                <a:pt x="667512" y="2586275"/>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67E2B1C-85C8-47D6-91AB-9D7B9E771D4F}">
      <dsp:nvSpPr>
        <dsp:cNvPr id="0" name=""/>
        <dsp:cNvSpPr/>
      </dsp:nvSpPr>
      <dsp:spPr>
        <a:xfrm>
          <a:off x="1979951" y="3049419"/>
          <a:ext cx="6675121" cy="81284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l" defTabSz="1333500">
            <a:lnSpc>
              <a:spcPct val="90000"/>
            </a:lnSpc>
            <a:spcBef>
              <a:spcPct val="0"/>
            </a:spcBef>
            <a:spcAft>
              <a:spcPct val="35000"/>
            </a:spcAft>
            <a:buNone/>
          </a:pPr>
          <a:r>
            <a:rPr lang="en-US" sz="3000" kern="1200">
              <a:solidFill>
                <a:schemeClr val="tx1">
                  <a:lumMod val="50000"/>
                  <a:lumOff val="50000"/>
                </a:schemeClr>
              </a:solidFill>
            </a:rPr>
            <a:t>3 - Referrals to IDFPR</a:t>
          </a:r>
        </a:p>
      </dsp:txBody>
      <dsp:txXfrm>
        <a:off x="2003758" y="3073226"/>
        <a:ext cx="6627507" cy="7652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6B9D4-3013-4E03-AAD0-50B5C66BD1A9}">
      <dsp:nvSpPr>
        <dsp:cNvPr id="0" name=""/>
        <dsp:cNvSpPr/>
      </dsp:nvSpPr>
      <dsp:spPr>
        <a:xfrm>
          <a:off x="0" y="2985"/>
          <a:ext cx="6732000" cy="671580"/>
        </a:xfrm>
        <a:prstGeom prst="round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0" kern="1200"/>
            <a:t>Constant Contact</a:t>
          </a:r>
          <a:endParaRPr lang="en-US" sz="3000" kern="1200"/>
        </a:p>
      </dsp:txBody>
      <dsp:txXfrm>
        <a:off x="32784" y="35769"/>
        <a:ext cx="6666432" cy="606012"/>
      </dsp:txXfrm>
    </dsp:sp>
    <dsp:sp modelId="{D97040B5-D3C7-45DC-BC91-99B9A9856221}">
      <dsp:nvSpPr>
        <dsp:cNvPr id="0" name=""/>
        <dsp:cNvSpPr/>
      </dsp:nvSpPr>
      <dsp:spPr>
        <a:xfrm>
          <a:off x="0" y="714886"/>
          <a:ext cx="6732000" cy="671580"/>
        </a:xfrm>
        <a:prstGeom prst="round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0" kern="1200"/>
            <a:t>Quarterly Newsletters</a:t>
          </a:r>
          <a:endParaRPr lang="en-US" sz="3000" kern="1200"/>
        </a:p>
      </dsp:txBody>
      <dsp:txXfrm>
        <a:off x="32784" y="747670"/>
        <a:ext cx="6666432" cy="606012"/>
      </dsp:txXfrm>
    </dsp:sp>
    <dsp:sp modelId="{8E3B9A36-A0EA-4BDE-BF38-16EEAFF647D0}">
      <dsp:nvSpPr>
        <dsp:cNvPr id="0" name=""/>
        <dsp:cNvSpPr/>
      </dsp:nvSpPr>
      <dsp:spPr>
        <a:xfrm>
          <a:off x="0" y="1386466"/>
          <a:ext cx="6732000" cy="1535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741" tIns="31750" rIns="177800" bIns="31750" numCol="1" spcCol="1270" anchor="t" anchorCtr="0">
          <a:noAutofit/>
        </a:bodyPr>
        <a:lstStyle/>
        <a:p>
          <a:pPr marL="228600" lvl="1" indent="-228600" algn="l" defTabSz="1111250">
            <a:lnSpc>
              <a:spcPct val="90000"/>
            </a:lnSpc>
            <a:spcBef>
              <a:spcPct val="0"/>
            </a:spcBef>
            <a:spcAft>
              <a:spcPct val="20000"/>
            </a:spcAft>
            <a:buChar char="•"/>
          </a:pPr>
          <a:r>
            <a:rPr lang="en-US" sz="2500" kern="1200">
              <a:solidFill>
                <a:schemeClr val="tx1">
                  <a:lumMod val="50000"/>
                  <a:lumOff val="50000"/>
                </a:schemeClr>
              </a:solidFill>
            </a:rPr>
            <a:t>News/Information</a:t>
          </a:r>
        </a:p>
        <a:p>
          <a:pPr marL="228600" lvl="1" indent="-228600" algn="l" defTabSz="1111250">
            <a:lnSpc>
              <a:spcPct val="90000"/>
            </a:lnSpc>
            <a:spcBef>
              <a:spcPct val="0"/>
            </a:spcBef>
            <a:spcAft>
              <a:spcPct val="20000"/>
            </a:spcAft>
            <a:buChar char="•"/>
          </a:pPr>
          <a:r>
            <a:rPr lang="en-US" sz="2500" kern="1200">
              <a:solidFill>
                <a:schemeClr val="tx1">
                  <a:lumMod val="50000"/>
                  <a:lumOff val="50000"/>
                </a:schemeClr>
              </a:solidFill>
            </a:rPr>
            <a:t>Educational Resources</a:t>
          </a:r>
        </a:p>
        <a:p>
          <a:pPr marL="228600" lvl="1" indent="-228600" algn="l" defTabSz="1111250">
            <a:lnSpc>
              <a:spcPct val="90000"/>
            </a:lnSpc>
            <a:spcBef>
              <a:spcPct val="0"/>
            </a:spcBef>
            <a:spcAft>
              <a:spcPct val="20000"/>
            </a:spcAft>
            <a:buChar char="•"/>
          </a:pPr>
          <a:r>
            <a:rPr lang="en-US" sz="2500" kern="1200">
              <a:solidFill>
                <a:schemeClr val="tx1">
                  <a:lumMod val="50000"/>
                  <a:lumOff val="50000"/>
                </a:schemeClr>
              </a:solidFill>
            </a:rPr>
            <a:t>Statistics</a:t>
          </a:r>
        </a:p>
        <a:p>
          <a:pPr marL="228600" lvl="1" indent="-228600" algn="l" defTabSz="1111250">
            <a:lnSpc>
              <a:spcPct val="90000"/>
            </a:lnSpc>
            <a:spcBef>
              <a:spcPct val="0"/>
            </a:spcBef>
            <a:spcAft>
              <a:spcPct val="20000"/>
            </a:spcAft>
            <a:buChar char="•"/>
          </a:pPr>
          <a:r>
            <a:rPr lang="en-US" sz="2500" kern="1200">
              <a:solidFill>
                <a:schemeClr val="tx1">
                  <a:lumMod val="50000"/>
                  <a:lumOff val="50000"/>
                </a:schemeClr>
              </a:solidFill>
            </a:rPr>
            <a:t>Legislation</a:t>
          </a:r>
        </a:p>
      </dsp:txBody>
      <dsp:txXfrm>
        <a:off x="0" y="1386466"/>
        <a:ext cx="6732000" cy="1535940"/>
      </dsp:txXfrm>
    </dsp:sp>
    <dsp:sp modelId="{CA808E2D-C72B-408F-9E44-299C39527E13}">
      <dsp:nvSpPr>
        <dsp:cNvPr id="0" name=""/>
        <dsp:cNvSpPr/>
      </dsp:nvSpPr>
      <dsp:spPr>
        <a:xfrm>
          <a:off x="0" y="2922406"/>
          <a:ext cx="6732000" cy="671580"/>
        </a:xfrm>
        <a:prstGeom prst="round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0" kern="1200"/>
            <a:t>Monthly Updates</a:t>
          </a:r>
          <a:endParaRPr lang="en-US" sz="3000" kern="1200"/>
        </a:p>
      </dsp:txBody>
      <dsp:txXfrm>
        <a:off x="32784" y="2955190"/>
        <a:ext cx="6666432" cy="606012"/>
      </dsp:txXfrm>
    </dsp:sp>
    <dsp:sp modelId="{D242FA7B-D68E-4107-815F-9527A0CFF555}">
      <dsp:nvSpPr>
        <dsp:cNvPr id="0" name=""/>
        <dsp:cNvSpPr/>
      </dsp:nvSpPr>
      <dsp:spPr>
        <a:xfrm>
          <a:off x="0" y="3620402"/>
          <a:ext cx="6732000" cy="671580"/>
        </a:xfrm>
        <a:prstGeom prst="round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0" kern="1200"/>
            <a:t>Associations and Other Contacts</a:t>
          </a:r>
          <a:endParaRPr lang="en-US" sz="3000" kern="1200"/>
        </a:p>
      </dsp:txBody>
      <dsp:txXfrm>
        <a:off x="32784" y="3653186"/>
        <a:ext cx="6666432" cy="6060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394252-5F87-4D38-807D-0102752445FA}">
      <dsp:nvSpPr>
        <dsp:cNvPr id="0" name=""/>
        <dsp:cNvSpPr/>
      </dsp:nvSpPr>
      <dsp:spPr>
        <a:xfrm>
          <a:off x="5716201" y="769759"/>
          <a:ext cx="3723415" cy="323106"/>
        </a:xfrm>
        <a:custGeom>
          <a:avLst/>
          <a:gdLst/>
          <a:ahLst/>
          <a:cxnLst/>
          <a:rect l="0" t="0" r="0" b="0"/>
          <a:pathLst>
            <a:path>
              <a:moveTo>
                <a:pt x="0" y="0"/>
              </a:moveTo>
              <a:lnTo>
                <a:pt x="0" y="161553"/>
              </a:lnTo>
              <a:lnTo>
                <a:pt x="3723415" y="161553"/>
              </a:lnTo>
              <a:lnTo>
                <a:pt x="3723415" y="323106"/>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75DE109-AE8A-46A1-8E48-4ABE4C6A86E7}">
      <dsp:nvSpPr>
        <dsp:cNvPr id="0" name=""/>
        <dsp:cNvSpPr/>
      </dsp:nvSpPr>
      <dsp:spPr>
        <a:xfrm>
          <a:off x="5716201" y="769759"/>
          <a:ext cx="1861707" cy="323106"/>
        </a:xfrm>
        <a:custGeom>
          <a:avLst/>
          <a:gdLst/>
          <a:ahLst/>
          <a:cxnLst/>
          <a:rect l="0" t="0" r="0" b="0"/>
          <a:pathLst>
            <a:path>
              <a:moveTo>
                <a:pt x="0" y="0"/>
              </a:moveTo>
              <a:lnTo>
                <a:pt x="0" y="161553"/>
              </a:lnTo>
              <a:lnTo>
                <a:pt x="1861707" y="161553"/>
              </a:lnTo>
              <a:lnTo>
                <a:pt x="1861707" y="323106"/>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D18AF04-116E-4D49-ABEE-E31C253012CE}">
      <dsp:nvSpPr>
        <dsp:cNvPr id="0" name=""/>
        <dsp:cNvSpPr/>
      </dsp:nvSpPr>
      <dsp:spPr>
        <a:xfrm>
          <a:off x="5670480" y="769759"/>
          <a:ext cx="91440" cy="323106"/>
        </a:xfrm>
        <a:custGeom>
          <a:avLst/>
          <a:gdLst/>
          <a:ahLst/>
          <a:cxnLst/>
          <a:rect l="0" t="0" r="0" b="0"/>
          <a:pathLst>
            <a:path>
              <a:moveTo>
                <a:pt x="45720" y="0"/>
              </a:moveTo>
              <a:lnTo>
                <a:pt x="45720" y="161553"/>
              </a:lnTo>
              <a:lnTo>
                <a:pt x="52920" y="161553"/>
              </a:lnTo>
              <a:lnTo>
                <a:pt x="52920" y="323106"/>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52F3573-EFC1-41B0-A9B4-834C8CF4BB68}">
      <dsp:nvSpPr>
        <dsp:cNvPr id="0" name=""/>
        <dsp:cNvSpPr/>
      </dsp:nvSpPr>
      <dsp:spPr>
        <a:xfrm>
          <a:off x="3861693" y="769759"/>
          <a:ext cx="1854507" cy="323106"/>
        </a:xfrm>
        <a:custGeom>
          <a:avLst/>
          <a:gdLst/>
          <a:ahLst/>
          <a:cxnLst/>
          <a:rect l="0" t="0" r="0" b="0"/>
          <a:pathLst>
            <a:path>
              <a:moveTo>
                <a:pt x="1854507" y="0"/>
              </a:moveTo>
              <a:lnTo>
                <a:pt x="1854507" y="161553"/>
              </a:lnTo>
              <a:lnTo>
                <a:pt x="0" y="161553"/>
              </a:lnTo>
              <a:lnTo>
                <a:pt x="0" y="323106"/>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AE98875-7808-4E44-A4D7-14AB9C8AE27B}">
      <dsp:nvSpPr>
        <dsp:cNvPr id="0" name=""/>
        <dsp:cNvSpPr/>
      </dsp:nvSpPr>
      <dsp:spPr>
        <a:xfrm>
          <a:off x="1999986" y="769759"/>
          <a:ext cx="3716214" cy="323106"/>
        </a:xfrm>
        <a:custGeom>
          <a:avLst/>
          <a:gdLst/>
          <a:ahLst/>
          <a:cxnLst/>
          <a:rect l="0" t="0" r="0" b="0"/>
          <a:pathLst>
            <a:path>
              <a:moveTo>
                <a:pt x="3716214" y="0"/>
              </a:moveTo>
              <a:lnTo>
                <a:pt x="3716214" y="161553"/>
              </a:lnTo>
              <a:lnTo>
                <a:pt x="0" y="161553"/>
              </a:lnTo>
              <a:lnTo>
                <a:pt x="0" y="323106"/>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B7126CD-47D9-426D-994D-181F9704E30A}">
      <dsp:nvSpPr>
        <dsp:cNvPr id="0" name=""/>
        <dsp:cNvSpPr/>
      </dsp:nvSpPr>
      <dsp:spPr>
        <a:xfrm>
          <a:off x="1281389" y="459"/>
          <a:ext cx="8869622" cy="769300"/>
        </a:xfrm>
        <a:prstGeom prst="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a:t>Review and recommend the following for inclusion or distribution: </a:t>
          </a:r>
        </a:p>
      </dsp:txBody>
      <dsp:txXfrm>
        <a:off x="1281389" y="459"/>
        <a:ext cx="8869622" cy="769300"/>
      </dsp:txXfrm>
    </dsp:sp>
    <dsp:sp modelId="{B1023334-2DBD-48C3-A339-6FB53728F72A}">
      <dsp:nvSpPr>
        <dsp:cNvPr id="0" name=""/>
        <dsp:cNvSpPr/>
      </dsp:nvSpPr>
      <dsp:spPr>
        <a:xfrm>
          <a:off x="1230685" y="1092866"/>
          <a:ext cx="1538601" cy="769300"/>
        </a:xfrm>
        <a:prstGeom prst="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Guidelines</a:t>
          </a:r>
        </a:p>
      </dsp:txBody>
      <dsp:txXfrm>
        <a:off x="1230685" y="1092866"/>
        <a:ext cx="1538601" cy="769300"/>
      </dsp:txXfrm>
    </dsp:sp>
    <dsp:sp modelId="{5D8653FA-7DED-47F9-B30A-1A822BD26371}">
      <dsp:nvSpPr>
        <dsp:cNvPr id="0" name=""/>
        <dsp:cNvSpPr/>
      </dsp:nvSpPr>
      <dsp:spPr>
        <a:xfrm>
          <a:off x="3092393" y="1092866"/>
          <a:ext cx="1538601" cy="769300"/>
        </a:xfrm>
        <a:prstGeom prst="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CME</a:t>
          </a:r>
        </a:p>
      </dsp:txBody>
      <dsp:txXfrm>
        <a:off x="3092393" y="1092866"/>
        <a:ext cx="1538601" cy="769300"/>
      </dsp:txXfrm>
    </dsp:sp>
    <dsp:sp modelId="{0321D805-906F-4035-9495-258DCA6BD612}">
      <dsp:nvSpPr>
        <dsp:cNvPr id="0" name=""/>
        <dsp:cNvSpPr/>
      </dsp:nvSpPr>
      <dsp:spPr>
        <a:xfrm>
          <a:off x="4954100" y="1092866"/>
          <a:ext cx="1538601" cy="769300"/>
        </a:xfrm>
        <a:prstGeom prst="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Programs/Info</a:t>
          </a:r>
        </a:p>
      </dsp:txBody>
      <dsp:txXfrm>
        <a:off x="4954100" y="1092866"/>
        <a:ext cx="1538601" cy="769300"/>
      </dsp:txXfrm>
    </dsp:sp>
    <dsp:sp modelId="{BF5B631F-835D-48FC-A131-8FAD0FFDA89A}">
      <dsp:nvSpPr>
        <dsp:cNvPr id="0" name=""/>
        <dsp:cNvSpPr/>
      </dsp:nvSpPr>
      <dsp:spPr>
        <a:xfrm>
          <a:off x="6808608" y="1092866"/>
          <a:ext cx="1538601" cy="769300"/>
        </a:xfrm>
        <a:prstGeom prst="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Publications</a:t>
          </a:r>
        </a:p>
      </dsp:txBody>
      <dsp:txXfrm>
        <a:off x="6808608" y="1092866"/>
        <a:ext cx="1538601" cy="769300"/>
      </dsp:txXfrm>
    </dsp:sp>
    <dsp:sp modelId="{94F31909-01DD-4DD6-837B-4DBC10161639}">
      <dsp:nvSpPr>
        <dsp:cNvPr id="0" name=""/>
        <dsp:cNvSpPr/>
      </dsp:nvSpPr>
      <dsp:spPr>
        <a:xfrm>
          <a:off x="8670315" y="1092866"/>
          <a:ext cx="1538601" cy="769300"/>
        </a:xfrm>
        <a:prstGeom prst="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Medical Studies</a:t>
          </a:r>
        </a:p>
      </dsp:txBody>
      <dsp:txXfrm>
        <a:off x="8670315" y="1092866"/>
        <a:ext cx="1538601" cy="7693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AEF700-9B0B-4359-8356-DCE7EE4E41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B9BF05B-06DB-4EC8-B476-CF95F9BD85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3D6361-1E3C-4214-95E1-B8DE93421F8F}" type="datetimeFigureOut">
              <a:rPr lang="en-US" smtClean="0"/>
              <a:t>3/28/2022</a:t>
            </a:fld>
            <a:endParaRPr lang="en-US"/>
          </a:p>
        </p:txBody>
      </p:sp>
      <p:sp>
        <p:nvSpPr>
          <p:cNvPr id="4" name="Footer Placeholder 3">
            <a:extLst>
              <a:ext uri="{FF2B5EF4-FFF2-40B4-BE49-F238E27FC236}">
                <a16:creationId xmlns:a16="http://schemas.microsoft.com/office/drawing/2014/main" id="{6321952E-79CD-4E03-AAEB-C22680419E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3DCA65F-8548-4E36-8331-FD471638BD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CE0281-66A0-46B8-BDE2-AEF0C7453753}" type="slidenum">
              <a:rPr lang="en-US" smtClean="0"/>
              <a:t>‹#›</a:t>
            </a:fld>
            <a:endParaRPr lang="en-US"/>
          </a:p>
        </p:txBody>
      </p:sp>
    </p:spTree>
    <p:extLst>
      <p:ext uri="{BB962C8B-B14F-4D97-AF65-F5344CB8AC3E}">
        <p14:creationId xmlns:p14="http://schemas.microsoft.com/office/powerpoint/2010/main" val="65573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F9CFFA-1E2F-4435-8DD6-9B5CC3FF4505}" type="datetimeFigureOut">
              <a:rPr lang="en-US" smtClean="0"/>
              <a:t>3/28/2022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EDED1C-4656-4CF8-AD34-DC4A65BB3913}" type="slidenum">
              <a:rPr lang="en-US" smtClean="0"/>
              <a:t>‹#›</a:t>
            </a:fld>
            <a:endParaRPr lang="en-US"/>
          </a:p>
        </p:txBody>
      </p:sp>
    </p:spTree>
    <p:extLst>
      <p:ext uri="{BB962C8B-B14F-4D97-AF65-F5344CB8AC3E}">
        <p14:creationId xmlns:p14="http://schemas.microsoft.com/office/powerpoint/2010/main" val="3895429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EDED1C-4656-4CF8-AD34-DC4A65BB3913}" type="slidenum">
              <a:rPr lang="en-US" smtClean="0"/>
              <a:t>1</a:t>
            </a:fld>
            <a:endParaRPr lang="en-US"/>
          </a:p>
        </p:txBody>
      </p:sp>
    </p:spTree>
    <p:extLst>
      <p:ext uri="{BB962C8B-B14F-4D97-AF65-F5344CB8AC3E}">
        <p14:creationId xmlns:p14="http://schemas.microsoft.com/office/powerpoint/2010/main" val="2040842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now 4 main sections</a:t>
            </a:r>
          </a:p>
          <a:p>
            <a:r>
              <a:rPr lang="en-US"/>
              <a:t>     •Selection &amp; Dosage  +  Duration &amp; Follow-Up were all in the same section in 2016</a:t>
            </a:r>
            <a:endParaRPr lang="en-US">
              <a:cs typeface="Calibri"/>
            </a:endParaRPr>
          </a:p>
          <a:p>
            <a:r>
              <a:rPr lang="en-US"/>
              <a:t>•There is a focus on: DO NOT apply as inflexible standard of care across patient population</a:t>
            </a:r>
            <a:endParaRPr lang="en-US">
              <a:cs typeface="Calibri"/>
            </a:endParaRPr>
          </a:p>
          <a:p>
            <a:r>
              <a:rPr lang="en-US"/>
              <a:t>•Still using ACIP GRADE (Grading of Recommendations Assessment, Development, and Evaluation) framework for systematic review of scientific literature</a:t>
            </a:r>
            <a:endParaRPr lang="en-US">
              <a:cs typeface="Calibri"/>
            </a:endParaRPr>
          </a:p>
          <a:p>
            <a:r>
              <a:rPr lang="en-US"/>
              <a:t>     •Category A=most patients should receive recommended action</a:t>
            </a:r>
            <a:endParaRPr lang="en-US">
              <a:cs typeface="Calibri"/>
            </a:endParaRPr>
          </a:p>
          <a:p>
            <a:r>
              <a:rPr lang="en-US"/>
              <a:t>     •Category B=different choices appropriate for different patients</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9EDED1C-4656-4CF8-AD34-DC4A65BB3913}" type="slidenum">
              <a:rPr lang="en-US" smtClean="0"/>
              <a:t>10</a:t>
            </a:fld>
            <a:endParaRPr lang="en-US"/>
          </a:p>
        </p:txBody>
      </p:sp>
    </p:spTree>
    <p:extLst>
      <p:ext uri="{BB962C8B-B14F-4D97-AF65-F5344CB8AC3E}">
        <p14:creationId xmlns:p14="http://schemas.microsoft.com/office/powerpoint/2010/main" val="3687653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•Sickle Cell </a:t>
            </a:r>
            <a:r>
              <a:rPr lang="en-US" err="1"/>
              <a:t>Dz</a:t>
            </a:r>
            <a:r>
              <a:rPr lang="en-US"/>
              <a:t> was added to the exclusion list</a:t>
            </a:r>
            <a:endParaRPr lang="en-US">
              <a:cs typeface="Calibri"/>
            </a:endParaRPr>
          </a:p>
          <a:p>
            <a:r>
              <a:rPr lang="en-US"/>
              <a:t>•Broader scope of clinicians, vs 2016 only focusing on primary care physicians</a:t>
            </a:r>
            <a:endParaRPr lang="en-US">
              <a:cs typeface="Calibri"/>
            </a:endParaRPr>
          </a:p>
          <a:p>
            <a:r>
              <a:rPr lang="en-US"/>
              <a:t>     •Physicians, nurse practitioners, physician assistants, and oral health practitioners, surgeons, emergency clinicians, occupational medicine, physical medicine, rehabilitation clinicians, neurologists</a:t>
            </a:r>
            <a:endParaRPr lang="en-US">
              <a:cs typeface="Calibri"/>
            </a:endParaRPr>
          </a:p>
          <a:p>
            <a:r>
              <a:rPr lang="en-US"/>
              <a:t>•Scope now includes acute &amp; subacute pain, in addition to  chronic pain  (&gt;3mo or past normal tissue healing) in 2016</a:t>
            </a:r>
            <a:endParaRPr lang="en-US">
              <a:cs typeface="Calibri"/>
            </a:endParaRPr>
          </a:p>
          <a:p>
            <a:r>
              <a:rPr lang="en-US"/>
              <a:t>     •This update includes expanded subacute definition and management info</a:t>
            </a:r>
            <a:endParaRPr lang="en-US">
              <a:cs typeface="Calibri"/>
            </a:endParaRPr>
          </a:p>
          <a:p>
            <a:r>
              <a:rPr lang="en-US"/>
              <a:t>     •Acute (&lt; 1 month), Subacute (1-3months)</a:t>
            </a:r>
            <a:endParaRPr lang="en-US">
              <a:cs typeface="Calibri"/>
            </a:endParaRPr>
          </a:p>
          <a:p>
            <a:r>
              <a:rPr lang="en-US"/>
              <a:t>•Substantially expanded acute pain &amp; taper recommendations</a:t>
            </a:r>
            <a:endParaRPr lang="en-US">
              <a:cs typeface="Calibri"/>
            </a:endParaRPr>
          </a:p>
          <a:p>
            <a:r>
              <a:rPr lang="en-US"/>
              <a:t>     •Tapers of ~10%/month or slower vs 10%/week </a:t>
            </a:r>
            <a:endParaRPr lang="en-US">
              <a:cs typeface="Calibri"/>
            </a:endParaRPr>
          </a:p>
          <a:p>
            <a:r>
              <a:rPr lang="en-US"/>
              <a:t>     •4-7 days taper 50% daily for 2 days </a:t>
            </a:r>
            <a:endParaRPr lang="en-US">
              <a:cs typeface="Calibri"/>
            </a:endParaRPr>
          </a:p>
          <a:p>
            <a:r>
              <a:rPr lang="en-US"/>
              <a:t>     •7-30 days taper ~20% dosage every 2 days </a:t>
            </a:r>
            <a:endParaRPr lang="en-US">
              <a:cs typeface="Calibri"/>
            </a:endParaRPr>
          </a:p>
          <a:p>
            <a:r>
              <a:rPr lang="en-US"/>
              <a:t>•More robust recommendations for non-opioid &amp; non-pharm therapies</a:t>
            </a:r>
            <a:endParaRPr lang="en-US">
              <a:cs typeface="Calibri"/>
            </a:endParaRPr>
          </a:p>
          <a:p>
            <a:r>
              <a:rPr lang="en-US"/>
              <a:t>     •Heat therapy or NSAIDs for low back pain</a:t>
            </a:r>
            <a:endParaRPr lang="en-US">
              <a:cs typeface="Calibri"/>
            </a:endParaRPr>
          </a:p>
          <a:p>
            <a:r>
              <a:rPr lang="en-US"/>
              <a:t>     •Weight loss, exercise, and topical NSAIDs for knee osteoarthritis</a:t>
            </a:r>
            <a:endParaRPr lang="en-US">
              <a:cs typeface="Calibri"/>
            </a:endParaRPr>
          </a:p>
        </p:txBody>
      </p:sp>
      <p:sp>
        <p:nvSpPr>
          <p:cNvPr id="4" name="Slide Number Placeholder 3"/>
          <p:cNvSpPr>
            <a:spLocks noGrp="1"/>
          </p:cNvSpPr>
          <p:nvPr>
            <p:ph type="sldNum" sz="quarter" idx="5"/>
          </p:nvPr>
        </p:nvSpPr>
        <p:spPr/>
        <p:txBody>
          <a:bodyPr/>
          <a:lstStyle/>
          <a:p>
            <a:fld id="{99EDED1C-4656-4CF8-AD34-DC4A65BB3913}" type="slidenum">
              <a:rPr lang="en-US" smtClean="0"/>
              <a:t>11</a:t>
            </a:fld>
            <a:endParaRPr lang="en-US"/>
          </a:p>
        </p:txBody>
      </p:sp>
    </p:spTree>
    <p:extLst>
      <p:ext uri="{BB962C8B-B14F-4D97-AF65-F5344CB8AC3E}">
        <p14:creationId xmlns:p14="http://schemas.microsoft.com/office/powerpoint/2010/main" val="905696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Specified starting dose for opioid naïve patients (Table of dosing equivalents will be included)</a:t>
            </a:r>
          </a:p>
          <a:p>
            <a:pPr lvl="1" indent="-171450">
              <a:buFont typeface="Arial"/>
              <a:buChar char="•"/>
            </a:pPr>
            <a:r>
              <a:rPr lang="en-US"/>
              <a:t>Single dose approx 5-10 MME</a:t>
            </a:r>
            <a:endParaRPr lang="en-US">
              <a:cs typeface="Calibri" panose="020F0502020204030204"/>
            </a:endParaRPr>
          </a:p>
          <a:p>
            <a:pPr lvl="1" indent="-171450">
              <a:buFont typeface="Arial"/>
              <a:buChar char="•"/>
            </a:pPr>
            <a:r>
              <a:rPr lang="en-US"/>
              <a:t>OR - Daily dose ~20-30 MME</a:t>
            </a:r>
            <a:endParaRPr lang="en-US">
              <a:cs typeface="Calibri"/>
            </a:endParaRPr>
          </a:p>
          <a:p>
            <a:pPr marL="171450" indent="-171450">
              <a:buFont typeface="Arial"/>
              <a:buChar char="•"/>
            </a:pPr>
            <a:r>
              <a:rPr lang="en-US"/>
              <a:t>Removed specific dosage thresholds so as not to be “authoritative” absolute values</a:t>
            </a:r>
          </a:p>
          <a:p>
            <a:pPr lvl="1" indent="-171450">
              <a:buFont typeface="Arial"/>
              <a:buChar char="•"/>
            </a:pPr>
            <a:r>
              <a:rPr lang="en-US"/>
              <a:t>Exceeding 50 MME/day likely to yield diminishing returns</a:t>
            </a:r>
          </a:p>
          <a:p>
            <a:pPr marL="171450" indent="-171450">
              <a:buFont typeface="Arial"/>
              <a:buChar char="•"/>
            </a:pPr>
            <a:r>
              <a:rPr lang="en-US"/>
              <a:t>Removed ≤ 3 day supply recommendation for </a:t>
            </a:r>
            <a:r>
              <a:rPr lang="en-US" u="sng"/>
              <a:t>acute</a:t>
            </a:r>
            <a:r>
              <a:rPr lang="en-US"/>
              <a:t> pain</a:t>
            </a:r>
            <a:endParaRPr lang="en-US">
              <a:cs typeface="Calibri" panose="020F0502020204030204"/>
            </a:endParaRPr>
          </a:p>
          <a:p>
            <a:pPr lvl="1" indent="-171450">
              <a:buFont typeface="Arial"/>
              <a:buChar char="•"/>
            </a:pPr>
            <a:r>
              <a:rPr lang="en-US"/>
              <a:t>Now recommend a minimum of 2 week F/U if continuing opioids for </a:t>
            </a:r>
            <a:r>
              <a:rPr lang="en-US" u="sng"/>
              <a:t>acute</a:t>
            </a:r>
            <a:r>
              <a:rPr lang="en-US"/>
              <a:t> pain</a:t>
            </a:r>
            <a:endParaRPr lang="en-US">
              <a:cs typeface="Calibri"/>
            </a:endParaRPr>
          </a:p>
          <a:p>
            <a:pPr marL="171450" indent="-171450">
              <a:buFont typeface="Arial"/>
              <a:buChar char="•"/>
            </a:pPr>
            <a:r>
              <a:rPr lang="en-US"/>
              <a:t>If continued opioid use &gt;1 month = refer to subacute recommendation</a:t>
            </a:r>
            <a:endParaRPr lang="en-US">
              <a:cs typeface="Calibri"/>
            </a:endParaRPr>
          </a:p>
          <a:p>
            <a:pPr marL="171450" indent="-171450">
              <a:buFont typeface="Arial"/>
              <a:buChar char="•"/>
            </a:pPr>
            <a:r>
              <a:rPr lang="en-US"/>
              <a:t>Clinicians should CONSIDER tox screening for subacute &amp; chronic pain</a:t>
            </a:r>
            <a:endParaRPr lang="en-US">
              <a:cs typeface="Calibri"/>
            </a:endParaRPr>
          </a:p>
          <a:p>
            <a:pPr lvl="1" indent="-171450">
              <a:buFont typeface="Arial"/>
              <a:buChar char="•"/>
            </a:pPr>
            <a:r>
              <a:rPr lang="en-US"/>
              <a:t>Consider before, and periodically</a:t>
            </a:r>
            <a:endParaRPr lang="en-US">
              <a:cs typeface="Calibri"/>
            </a:endParaRPr>
          </a:p>
          <a:p>
            <a:pPr lvl="1" indent="-171450">
              <a:buFont typeface="Arial"/>
              <a:buChar char="•"/>
            </a:pPr>
            <a:r>
              <a:rPr lang="en-US"/>
              <a:t>2016 recommended </a:t>
            </a:r>
            <a:r>
              <a:rPr lang="en-US" u="sng"/>
              <a:t>urine</a:t>
            </a:r>
            <a:r>
              <a:rPr lang="en-US"/>
              <a:t> drug test before starting &amp; consider (at least) annual testing</a:t>
            </a:r>
            <a:endParaRPr lang="en-US">
              <a:cs typeface="Calibri"/>
            </a:endParaRPr>
          </a:p>
          <a:p>
            <a:pPr marL="285750" lvl="1"/>
            <a:endParaRPr lang="en-US">
              <a:cs typeface="Calibri"/>
            </a:endParaRPr>
          </a:p>
        </p:txBody>
      </p:sp>
      <p:sp>
        <p:nvSpPr>
          <p:cNvPr id="4" name="Slide Number Placeholder 3"/>
          <p:cNvSpPr>
            <a:spLocks noGrp="1"/>
          </p:cNvSpPr>
          <p:nvPr>
            <p:ph type="sldNum" sz="quarter" idx="5"/>
          </p:nvPr>
        </p:nvSpPr>
        <p:spPr/>
        <p:txBody>
          <a:bodyPr/>
          <a:lstStyle/>
          <a:p>
            <a:fld id="{99EDED1C-4656-4CF8-AD34-DC4A65BB3913}" type="slidenum">
              <a:rPr lang="en-US" smtClean="0"/>
              <a:t>12</a:t>
            </a:fld>
            <a:endParaRPr lang="en-US"/>
          </a:p>
        </p:txBody>
      </p:sp>
    </p:spTree>
    <p:extLst>
      <p:ext uri="{BB962C8B-B14F-4D97-AF65-F5344CB8AC3E}">
        <p14:creationId xmlns:p14="http://schemas.microsoft.com/office/powerpoint/2010/main" val="1563930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Greatly expanded opioid use disorder treatment section</a:t>
            </a:r>
          </a:p>
          <a:p>
            <a:pPr lvl="1" indent="-171450">
              <a:buFont typeface="Arial"/>
              <a:buChar char="•"/>
            </a:pPr>
            <a:r>
              <a:rPr lang="en-US"/>
              <a:t>Dosing</a:t>
            </a:r>
            <a:endParaRPr lang="en-US">
              <a:cs typeface="Calibri"/>
            </a:endParaRPr>
          </a:p>
          <a:p>
            <a:pPr lvl="1" indent="-171450">
              <a:buFont typeface="Arial"/>
              <a:buChar char="•"/>
            </a:pPr>
            <a:r>
              <a:rPr lang="en-US"/>
              <a:t>Clinicians able to administer once daily x 3 days of buprenorphine/methadone while referring patient to OTP facility</a:t>
            </a:r>
            <a:endParaRPr lang="en-US">
              <a:cs typeface="Calibri"/>
            </a:endParaRPr>
          </a:p>
          <a:p>
            <a:pPr marL="171450" indent="-171450">
              <a:buFont typeface="Arial"/>
              <a:buChar char="•"/>
            </a:pPr>
            <a:r>
              <a:rPr lang="en-US"/>
              <a:t>Clarified recommendation that buprenorphine &amp; methadone should NOT be withheld from PT with benzos or other CNS depressants</a:t>
            </a:r>
            <a:endParaRPr lang="en-US">
              <a:cs typeface="Calibri"/>
            </a:endParaRPr>
          </a:p>
          <a:p>
            <a:pPr marL="171450" indent="-171450">
              <a:buFont typeface="Arial"/>
              <a:buChar char="•"/>
            </a:pPr>
            <a:r>
              <a:rPr lang="en-US"/>
              <a:t>PMP use frequency no longer in disagreement with expert opinions</a:t>
            </a:r>
            <a:endParaRPr lang="en-US">
              <a:cs typeface="Calibri"/>
            </a:endParaRPr>
          </a:p>
          <a:p>
            <a:pPr lvl="1" indent="-171450">
              <a:buFont typeface="Arial"/>
              <a:buChar char="•"/>
            </a:pPr>
            <a:r>
              <a:rPr lang="en-US"/>
              <a:t>2016 guidelines still had disagreements (probably from acceptance)</a:t>
            </a:r>
            <a:endParaRPr lang="en-US">
              <a:cs typeface="Calibri"/>
            </a:endParaRPr>
          </a:p>
          <a:p>
            <a:pPr lvl="1" indent="-171450">
              <a:buFont typeface="Arial"/>
              <a:buChar char="•"/>
            </a:pPr>
            <a:r>
              <a:rPr lang="en-US"/>
              <a:t>This one was just a positive for the PMP staff</a:t>
            </a:r>
            <a:endParaRPr lang="en-US">
              <a:cs typeface="Calibri" panose="020F0502020204030204"/>
            </a:endParaRPr>
          </a:p>
          <a:p>
            <a:pPr marL="171450" indent="-171450">
              <a:buFont typeface="Arial"/>
              <a:buChar char="•"/>
            </a:pPr>
            <a:r>
              <a:rPr lang="en-US">
                <a:cs typeface="Calibri" panose="020F0502020204030204"/>
              </a:rPr>
              <a:t>DSM-5 criteria directly posted in guidelines</a:t>
            </a:r>
          </a:p>
          <a:p>
            <a:pPr lvl="1" indent="-171450">
              <a:buFont typeface="Arial"/>
              <a:buChar char="•"/>
            </a:pPr>
            <a:r>
              <a:rPr lang="en-US">
                <a:cs typeface="Calibri" panose="020F0502020204030204"/>
              </a:rPr>
              <a:t>Was simply linked in 2016</a:t>
            </a:r>
          </a:p>
          <a:p>
            <a:pPr marL="171450" indent="-171450">
              <a:buFont typeface="Arial"/>
              <a:buChar char="•"/>
            </a:pPr>
            <a:r>
              <a:rPr lang="en-US"/>
              <a:t>90 MME/day verbiage is virtually gone</a:t>
            </a:r>
            <a:endParaRPr lang="en-US">
              <a:cs typeface="Calibri"/>
            </a:endParaRPr>
          </a:p>
          <a:p>
            <a:pPr lvl="1" indent="-171450">
              <a:buFont typeface="Arial"/>
              <a:buChar char="•"/>
            </a:pPr>
            <a:r>
              <a:rPr lang="en-US"/>
              <a:t>Only referenced in regards to two studies (risks of 50-90 MME/day, and tapering)</a:t>
            </a:r>
            <a:endParaRPr lang="en-US">
              <a:cs typeface="Calibri"/>
            </a:endParaRPr>
          </a:p>
        </p:txBody>
      </p:sp>
      <p:sp>
        <p:nvSpPr>
          <p:cNvPr id="4" name="Slide Number Placeholder 3"/>
          <p:cNvSpPr>
            <a:spLocks noGrp="1"/>
          </p:cNvSpPr>
          <p:nvPr>
            <p:ph type="sldNum" sz="quarter" idx="5"/>
          </p:nvPr>
        </p:nvSpPr>
        <p:spPr/>
        <p:txBody>
          <a:bodyPr/>
          <a:lstStyle/>
          <a:p>
            <a:fld id="{99EDED1C-4656-4CF8-AD34-DC4A65BB3913}" type="slidenum">
              <a:rPr lang="en-US" smtClean="0"/>
              <a:t>13</a:t>
            </a:fld>
            <a:endParaRPr lang="en-US"/>
          </a:p>
        </p:txBody>
      </p:sp>
    </p:spTree>
    <p:extLst>
      <p:ext uri="{BB962C8B-B14F-4D97-AF65-F5344CB8AC3E}">
        <p14:creationId xmlns:p14="http://schemas.microsoft.com/office/powerpoint/2010/main" val="574113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Greatly expanded opioid use disorder treatment section</a:t>
            </a:r>
          </a:p>
          <a:p>
            <a:pPr lvl="1" indent="-171450">
              <a:buFont typeface="Arial"/>
              <a:buChar char="•"/>
            </a:pPr>
            <a:r>
              <a:rPr lang="en-US"/>
              <a:t>Dosing</a:t>
            </a:r>
            <a:endParaRPr lang="en-US">
              <a:cs typeface="Calibri"/>
            </a:endParaRPr>
          </a:p>
          <a:p>
            <a:pPr lvl="1" indent="-171450">
              <a:buFont typeface="Arial"/>
              <a:buChar char="•"/>
            </a:pPr>
            <a:r>
              <a:rPr lang="en-US"/>
              <a:t>Clinicians able to administer once daily x 3 days of buprenorphine/methadone while referring patient to OTP facility</a:t>
            </a:r>
            <a:endParaRPr lang="en-US">
              <a:cs typeface="Calibri"/>
            </a:endParaRPr>
          </a:p>
          <a:p>
            <a:pPr marL="171450" indent="-171450">
              <a:buFont typeface="Arial"/>
              <a:buChar char="•"/>
            </a:pPr>
            <a:r>
              <a:rPr lang="en-US"/>
              <a:t>Clarified recommendation that buprenorphine &amp; methadone should NOT be withheld from PT with benzos or other CNS depressants</a:t>
            </a:r>
            <a:endParaRPr lang="en-US">
              <a:cs typeface="Calibri"/>
            </a:endParaRPr>
          </a:p>
          <a:p>
            <a:pPr marL="171450" indent="-171450">
              <a:buFont typeface="Arial"/>
              <a:buChar char="•"/>
            </a:pPr>
            <a:r>
              <a:rPr lang="en-US"/>
              <a:t>PMP use frequency no longer in disagreement with expert opinions</a:t>
            </a:r>
            <a:endParaRPr lang="en-US">
              <a:cs typeface="Calibri"/>
            </a:endParaRPr>
          </a:p>
          <a:p>
            <a:pPr lvl="1" indent="-171450">
              <a:buFont typeface="Arial"/>
              <a:buChar char="•"/>
            </a:pPr>
            <a:r>
              <a:rPr lang="en-US"/>
              <a:t>2016 guidelines still had disagreements (probably from acceptance)</a:t>
            </a:r>
            <a:endParaRPr lang="en-US">
              <a:cs typeface="Calibri"/>
            </a:endParaRPr>
          </a:p>
          <a:p>
            <a:pPr lvl="1" indent="-171450">
              <a:buFont typeface="Arial"/>
              <a:buChar char="•"/>
            </a:pPr>
            <a:r>
              <a:rPr lang="en-US"/>
              <a:t>This one was just a positive for the PMP staff</a:t>
            </a:r>
            <a:endParaRPr lang="en-US">
              <a:cs typeface="Calibri" panose="020F0502020204030204"/>
            </a:endParaRPr>
          </a:p>
          <a:p>
            <a:pPr marL="171450" indent="-171450">
              <a:buFont typeface="Arial"/>
              <a:buChar char="•"/>
            </a:pPr>
            <a:r>
              <a:rPr lang="en-US">
                <a:cs typeface="Calibri" panose="020F0502020204030204"/>
              </a:rPr>
              <a:t>DSM-5 criteria directly posted in guidelines</a:t>
            </a:r>
          </a:p>
          <a:p>
            <a:pPr lvl="1" indent="-171450">
              <a:buFont typeface="Arial"/>
              <a:buChar char="•"/>
            </a:pPr>
            <a:r>
              <a:rPr lang="en-US">
                <a:cs typeface="Calibri" panose="020F0502020204030204"/>
              </a:rPr>
              <a:t>Was simply linked in 2016</a:t>
            </a:r>
          </a:p>
          <a:p>
            <a:pPr marL="171450" indent="-171450">
              <a:buFont typeface="Arial"/>
              <a:buChar char="•"/>
            </a:pPr>
            <a:r>
              <a:rPr lang="en-US"/>
              <a:t>90 MME/day verbiage is virtually gone</a:t>
            </a:r>
            <a:endParaRPr lang="en-US">
              <a:cs typeface="Calibri"/>
            </a:endParaRPr>
          </a:p>
          <a:p>
            <a:pPr lvl="1" indent="-171450">
              <a:buFont typeface="Arial"/>
              <a:buChar char="•"/>
            </a:pPr>
            <a:r>
              <a:rPr lang="en-US"/>
              <a:t>Only referenced in regards to two studies (risks of 50-90 MME/day, and tapering)</a:t>
            </a:r>
            <a:endParaRPr lang="en-US">
              <a:cs typeface="Calibri"/>
            </a:endParaRPr>
          </a:p>
        </p:txBody>
      </p:sp>
      <p:sp>
        <p:nvSpPr>
          <p:cNvPr id="4" name="Slide Number Placeholder 3"/>
          <p:cNvSpPr>
            <a:spLocks noGrp="1"/>
          </p:cNvSpPr>
          <p:nvPr>
            <p:ph type="sldNum" sz="quarter" idx="5"/>
          </p:nvPr>
        </p:nvSpPr>
        <p:spPr/>
        <p:txBody>
          <a:bodyPr/>
          <a:lstStyle/>
          <a:p>
            <a:fld id="{99EDED1C-4656-4CF8-AD34-DC4A65BB3913}" type="slidenum">
              <a:rPr lang="en-US" smtClean="0"/>
              <a:t>14</a:t>
            </a:fld>
            <a:endParaRPr lang="en-US"/>
          </a:p>
        </p:txBody>
      </p:sp>
    </p:spTree>
    <p:extLst>
      <p:ext uri="{BB962C8B-B14F-4D97-AF65-F5344CB8AC3E}">
        <p14:creationId xmlns:p14="http://schemas.microsoft.com/office/powerpoint/2010/main" val="45980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EDED1C-4656-4CF8-AD34-DC4A65BB3913}" type="slidenum">
              <a:rPr lang="en-US" smtClean="0"/>
              <a:t>18</a:t>
            </a:fld>
            <a:endParaRPr lang="en-US"/>
          </a:p>
        </p:txBody>
      </p:sp>
    </p:spTree>
    <p:extLst>
      <p:ext uri="{BB962C8B-B14F-4D97-AF65-F5344CB8AC3E}">
        <p14:creationId xmlns:p14="http://schemas.microsoft.com/office/powerpoint/2010/main" val="4022080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EDED1C-4656-4CF8-AD34-DC4A65BB3913}" type="slidenum">
              <a:rPr lang="en-US" smtClean="0"/>
              <a:t>21</a:t>
            </a:fld>
            <a:endParaRPr lang="en-US"/>
          </a:p>
        </p:txBody>
      </p:sp>
    </p:spTree>
    <p:extLst>
      <p:ext uri="{BB962C8B-B14F-4D97-AF65-F5344CB8AC3E}">
        <p14:creationId xmlns:p14="http://schemas.microsoft.com/office/powerpoint/2010/main" val="320268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dead</a:t>
            </a:r>
          </a:p>
        </p:txBody>
      </p:sp>
      <p:sp>
        <p:nvSpPr>
          <p:cNvPr id="4" name="Slide Number Placeholder 3"/>
          <p:cNvSpPr>
            <a:spLocks noGrp="1"/>
          </p:cNvSpPr>
          <p:nvPr>
            <p:ph type="sldNum" sz="quarter" idx="5"/>
          </p:nvPr>
        </p:nvSpPr>
        <p:spPr/>
        <p:txBody>
          <a:bodyPr/>
          <a:lstStyle/>
          <a:p>
            <a:fld id="{99EDED1C-4656-4CF8-AD34-DC4A65BB3913}" type="slidenum">
              <a:rPr lang="en-US" smtClean="0"/>
              <a:t>24</a:t>
            </a:fld>
            <a:endParaRPr lang="en-US"/>
          </a:p>
        </p:txBody>
      </p:sp>
    </p:spTree>
    <p:extLst>
      <p:ext uri="{BB962C8B-B14F-4D97-AF65-F5344CB8AC3E}">
        <p14:creationId xmlns:p14="http://schemas.microsoft.com/office/powerpoint/2010/main" val="3095928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EDED1C-4656-4CF8-AD34-DC4A65BB3913}" type="slidenum">
              <a:rPr lang="en-US" smtClean="0"/>
              <a:t>26</a:t>
            </a:fld>
            <a:endParaRPr lang="en-US"/>
          </a:p>
        </p:txBody>
      </p:sp>
    </p:spTree>
    <p:extLst>
      <p:ext uri="{BB962C8B-B14F-4D97-AF65-F5344CB8AC3E}">
        <p14:creationId xmlns:p14="http://schemas.microsoft.com/office/powerpoint/2010/main" val="1229349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EDED1C-4656-4CF8-AD34-DC4A65BB3913}" type="slidenum">
              <a:rPr lang="en-US" smtClean="0"/>
              <a:t>27</a:t>
            </a:fld>
            <a:endParaRPr lang="en-US"/>
          </a:p>
        </p:txBody>
      </p:sp>
    </p:spTree>
    <p:extLst>
      <p:ext uri="{BB962C8B-B14F-4D97-AF65-F5344CB8AC3E}">
        <p14:creationId xmlns:p14="http://schemas.microsoft.com/office/powerpoint/2010/main" val="2628488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Calibri" panose="020F0502020204030204" pitchFamily="34" charset="0"/>
              </a:rPr>
              <a:t>You can connect to audio using either</a:t>
            </a:r>
            <a:r>
              <a:rPr lang="en-US" sz="1400" baseline="0">
                <a:solidFill>
                  <a:schemeClr val="tx1"/>
                </a:solidFill>
                <a:latin typeface="Calibri" panose="020F0502020204030204" pitchFamily="34" charset="0"/>
              </a:rPr>
              <a:t> Computer Audio or your telephone. To join using computer audio, click the blue “Join with Computer Audio” button. We suggest using a plug-in headset when possible for the best audio experience.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aseline="0">
              <a:solidFill>
                <a:schemeClr val="tx1"/>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solidFill>
                <a:schemeClr val="tx1"/>
              </a:solidFill>
              <a:latin typeface="Calibri" panose="020F0502020204030204" pitchFamily="34" charset="0"/>
            </a:endParaRPr>
          </a:p>
          <a:p>
            <a:endParaRPr lang="en-US" sz="1400"/>
          </a:p>
          <a:p>
            <a:endParaRPr lang="en-US"/>
          </a:p>
        </p:txBody>
      </p:sp>
      <p:sp>
        <p:nvSpPr>
          <p:cNvPr id="4" name="Slide Number Placeholder 3"/>
          <p:cNvSpPr>
            <a:spLocks noGrp="1"/>
          </p:cNvSpPr>
          <p:nvPr>
            <p:ph type="sldNum" sz="quarter" idx="10"/>
          </p:nvPr>
        </p:nvSpPr>
        <p:spPr/>
        <p:txBody>
          <a:bodyPr/>
          <a:lstStyle/>
          <a:p>
            <a:fld id="{EB134BD7-5DD2-432A-8F84-0E05342D6162}" type="slidenum">
              <a:rPr lang="en-US" smtClean="0"/>
              <a:t>2</a:t>
            </a:fld>
            <a:endParaRPr lang="en-US"/>
          </a:p>
        </p:txBody>
      </p:sp>
    </p:spTree>
    <p:extLst>
      <p:ext uri="{BB962C8B-B14F-4D97-AF65-F5344CB8AC3E}">
        <p14:creationId xmlns:p14="http://schemas.microsoft.com/office/powerpoint/2010/main" val="1226765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EDED1C-4656-4CF8-AD34-DC4A65BB3913}" type="slidenum">
              <a:rPr lang="en-US" smtClean="0"/>
              <a:t>28</a:t>
            </a:fld>
            <a:endParaRPr lang="en-US"/>
          </a:p>
        </p:txBody>
      </p:sp>
    </p:spTree>
    <p:extLst>
      <p:ext uri="{BB962C8B-B14F-4D97-AF65-F5344CB8AC3E}">
        <p14:creationId xmlns:p14="http://schemas.microsoft.com/office/powerpoint/2010/main" val="2649707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EDED1C-4656-4CF8-AD34-DC4A65BB3913}" type="slidenum">
              <a:rPr lang="en-US" smtClean="0"/>
              <a:t>29</a:t>
            </a:fld>
            <a:endParaRPr lang="en-US"/>
          </a:p>
        </p:txBody>
      </p:sp>
    </p:spTree>
    <p:extLst>
      <p:ext uri="{BB962C8B-B14F-4D97-AF65-F5344CB8AC3E}">
        <p14:creationId xmlns:p14="http://schemas.microsoft.com/office/powerpoint/2010/main" val="13041824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EDED1C-4656-4CF8-AD34-DC4A65BB3913}" type="slidenum">
              <a:rPr lang="en-US" smtClean="0"/>
              <a:t>30</a:t>
            </a:fld>
            <a:endParaRPr lang="en-US"/>
          </a:p>
        </p:txBody>
      </p:sp>
    </p:spTree>
    <p:extLst>
      <p:ext uri="{BB962C8B-B14F-4D97-AF65-F5344CB8AC3E}">
        <p14:creationId xmlns:p14="http://schemas.microsoft.com/office/powerpoint/2010/main" val="2287848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EDED1C-4656-4CF8-AD34-DC4A65BB3913}" type="slidenum">
              <a:rPr lang="en-US" smtClean="0"/>
              <a:t>31</a:t>
            </a:fld>
            <a:endParaRPr lang="en-US"/>
          </a:p>
        </p:txBody>
      </p:sp>
    </p:spTree>
    <p:extLst>
      <p:ext uri="{BB962C8B-B14F-4D97-AF65-F5344CB8AC3E}">
        <p14:creationId xmlns:p14="http://schemas.microsoft.com/office/powerpoint/2010/main" val="15880021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EDED1C-4656-4CF8-AD34-DC4A65BB3913}" type="slidenum">
              <a:rPr lang="en-US" smtClean="0"/>
              <a:t>32</a:t>
            </a:fld>
            <a:endParaRPr lang="en-US"/>
          </a:p>
        </p:txBody>
      </p:sp>
    </p:spTree>
    <p:extLst>
      <p:ext uri="{BB962C8B-B14F-4D97-AF65-F5344CB8AC3E}">
        <p14:creationId xmlns:p14="http://schemas.microsoft.com/office/powerpoint/2010/main" val="35424185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EDED1C-4656-4CF8-AD34-DC4A65BB3913}" type="slidenum">
              <a:rPr lang="en-US" smtClean="0"/>
              <a:t>33</a:t>
            </a:fld>
            <a:endParaRPr lang="en-US"/>
          </a:p>
        </p:txBody>
      </p:sp>
    </p:spTree>
    <p:extLst>
      <p:ext uri="{BB962C8B-B14F-4D97-AF65-F5344CB8AC3E}">
        <p14:creationId xmlns:p14="http://schemas.microsoft.com/office/powerpoint/2010/main" val="26687319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EDED1C-4656-4CF8-AD34-DC4A65BB3913}" type="slidenum">
              <a:rPr lang="en-US" smtClean="0"/>
              <a:t>34</a:t>
            </a:fld>
            <a:endParaRPr lang="en-US"/>
          </a:p>
        </p:txBody>
      </p:sp>
    </p:spTree>
    <p:extLst>
      <p:ext uri="{BB962C8B-B14F-4D97-AF65-F5344CB8AC3E}">
        <p14:creationId xmlns:p14="http://schemas.microsoft.com/office/powerpoint/2010/main" val="3453078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a:solidFill>
                  <a:schemeClr val="tx1"/>
                </a:solidFill>
                <a:latin typeface="Calibri" panose="020F0502020204030204" pitchFamily="34" charset="0"/>
              </a:rPr>
              <a:t>To connect by phone, click the Join Audio icon and choose the Phone Call tab.  Choose a telephone number starting with the one at the top of your list and, when prompted, enter the Meeting ID and your Participant ID, which can be found in your calendar invitation.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tx1"/>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latin typeface="Calibri" panose="020F0502020204030204" pitchFamily="34" charset="0"/>
              </a:rPr>
              <a:t>Once</a:t>
            </a:r>
            <a:r>
              <a:rPr lang="en-US" sz="1200" baseline="0">
                <a:solidFill>
                  <a:schemeClr val="tx1"/>
                </a:solidFill>
                <a:latin typeface="Calibri" panose="020F0502020204030204" pitchFamily="34" charset="0"/>
              </a:rPr>
              <a:t> you are connected, your audio will be muted.  You can mute and unmute by clicking the microphone icon.</a:t>
            </a:r>
            <a:endParaRPr lang="en-US" sz="1200">
              <a:solidFill>
                <a:schemeClr val="tx1"/>
              </a:solidFill>
              <a:latin typeface="Calibri" panose="020F0502020204030204" pitchFamily="34" charset="0"/>
            </a:endParaRPr>
          </a:p>
          <a:p>
            <a:endParaRPr lang="en-US" sz="1400" baseline="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a:solidFill>
                  <a:schemeClr val="tx1"/>
                </a:solidFill>
              </a:rPr>
              <a:t>To join using your webcam, click Start Video. You can stop and re-start your Video by clicking the button. </a:t>
            </a:r>
          </a:p>
          <a:p>
            <a:endParaRPr lang="en-US" sz="1400">
              <a:solidFill>
                <a:schemeClr val="tx1"/>
              </a:solidFill>
            </a:endParaRPr>
          </a:p>
        </p:txBody>
      </p:sp>
      <p:sp>
        <p:nvSpPr>
          <p:cNvPr id="4" name="Slide Number Placeholder 3"/>
          <p:cNvSpPr>
            <a:spLocks noGrp="1"/>
          </p:cNvSpPr>
          <p:nvPr>
            <p:ph type="sldNum" sz="quarter" idx="10"/>
          </p:nvPr>
        </p:nvSpPr>
        <p:spPr/>
        <p:txBody>
          <a:bodyPr/>
          <a:lstStyle/>
          <a:p>
            <a:fld id="{06EBC82A-0DB8-1545-ABAD-E3FA377A5DB1}" type="slidenum">
              <a:rPr lang="en-US" smtClean="0"/>
              <a:t>3</a:t>
            </a:fld>
            <a:endParaRPr lang="en-US"/>
          </a:p>
        </p:txBody>
      </p:sp>
    </p:spTree>
    <p:extLst>
      <p:ext uri="{BB962C8B-B14F-4D97-AF65-F5344CB8AC3E}">
        <p14:creationId xmlns:p14="http://schemas.microsoft.com/office/powerpoint/2010/main" val="4048950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a:solidFill>
                  <a:schemeClr val="tx1"/>
                </a:solidFill>
                <a:latin typeface="Calibri" panose="020F0502020204030204" pitchFamily="34" charset="0"/>
              </a:rPr>
              <a:t>Feel free to use the Chat feature by clicking on the Chat icon, selecting the user to chat with, and then entering your text and hitting enter.   Note that the default chat audience is Everyone.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aseline="0">
              <a:solidFill>
                <a:schemeClr val="tx1"/>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Calibri" panose="020F0502020204030204" pitchFamily="34" charset="0"/>
              </a:rPr>
              <a:t>You can also use Reactions</a:t>
            </a:r>
            <a:r>
              <a:rPr lang="en-US" sz="1400" baseline="0">
                <a:solidFill>
                  <a:schemeClr val="tx1"/>
                </a:solidFill>
                <a:latin typeface="Calibri" panose="020F0502020204030204" pitchFamily="34" charset="0"/>
              </a:rPr>
              <a:t> to respond to questions and interact in the meeting. You’ll find options at the bottom of the Participants panel, including the ability to raise your hand, choose yes or no, indicate whether you’d like the speaker to go faster or slower. Click the More button to give a thumbs up or down, clap, or indicate that you need a break or have stepped away.</a:t>
            </a:r>
            <a:endParaRPr lang="en-US" sz="1400">
              <a:solidFill>
                <a:schemeClr val="tx1"/>
              </a:solidFill>
              <a:latin typeface="Calibri" panose="020F0502020204030204" pitchFamily="34" charset="0"/>
            </a:endParaRPr>
          </a:p>
          <a:p>
            <a:endParaRPr lang="en-US" sz="140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a:solidFill>
                  <a:schemeClr val="tx1"/>
                </a:solidFill>
                <a:latin typeface="Calibri" panose="020F0502020204030204" pitchFamily="34" charset="0"/>
              </a:rPr>
              <a:t>If you are having technical difficulties at any time, please feel free to start a private chat with BHTA-Tech and we will assist you!</a:t>
            </a:r>
            <a:endParaRPr lang="en-US" sz="1400">
              <a:solidFill>
                <a:schemeClr val="tx1"/>
              </a:solidFill>
            </a:endParaRPr>
          </a:p>
          <a:p>
            <a:endParaRPr lang="en-US"/>
          </a:p>
        </p:txBody>
      </p:sp>
      <p:sp>
        <p:nvSpPr>
          <p:cNvPr id="4" name="Slide Number Placeholder 3"/>
          <p:cNvSpPr>
            <a:spLocks noGrp="1"/>
          </p:cNvSpPr>
          <p:nvPr>
            <p:ph type="sldNum" sz="quarter" idx="10"/>
          </p:nvPr>
        </p:nvSpPr>
        <p:spPr/>
        <p:txBody>
          <a:bodyPr/>
          <a:lstStyle/>
          <a:p>
            <a:fld id="{EB134BD7-5DD2-432A-8F84-0E05342D6162}" type="slidenum">
              <a:rPr lang="en-US" smtClean="0"/>
              <a:t>4</a:t>
            </a:fld>
            <a:endParaRPr lang="en-US"/>
          </a:p>
        </p:txBody>
      </p:sp>
    </p:spTree>
    <p:extLst>
      <p:ext uri="{BB962C8B-B14F-4D97-AF65-F5344CB8AC3E}">
        <p14:creationId xmlns:p14="http://schemas.microsoft.com/office/powerpoint/2010/main" val="2796852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EDED1C-4656-4CF8-AD34-DC4A65BB3913}" type="slidenum">
              <a:rPr lang="en-US" smtClean="0"/>
              <a:t>5</a:t>
            </a:fld>
            <a:endParaRPr lang="en-US"/>
          </a:p>
        </p:txBody>
      </p:sp>
    </p:spTree>
    <p:extLst>
      <p:ext uri="{BB962C8B-B14F-4D97-AF65-F5344CB8AC3E}">
        <p14:creationId xmlns:p14="http://schemas.microsoft.com/office/powerpoint/2010/main" val="470719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EDED1C-4656-4CF8-AD34-DC4A65BB3913}" type="slidenum">
              <a:rPr lang="en-US" smtClean="0"/>
              <a:t>6</a:t>
            </a:fld>
            <a:endParaRPr lang="en-US"/>
          </a:p>
        </p:txBody>
      </p:sp>
    </p:spTree>
    <p:extLst>
      <p:ext uri="{BB962C8B-B14F-4D97-AF65-F5344CB8AC3E}">
        <p14:creationId xmlns:p14="http://schemas.microsoft.com/office/powerpoint/2010/main" val="1570799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EDED1C-4656-4CF8-AD34-DC4A65BB3913}" type="slidenum">
              <a:rPr lang="en-US" smtClean="0"/>
              <a:t>7</a:t>
            </a:fld>
            <a:endParaRPr lang="en-US"/>
          </a:p>
        </p:txBody>
      </p:sp>
    </p:spTree>
    <p:extLst>
      <p:ext uri="{BB962C8B-B14F-4D97-AF65-F5344CB8AC3E}">
        <p14:creationId xmlns:p14="http://schemas.microsoft.com/office/powerpoint/2010/main" val="1339240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EDED1C-4656-4CF8-AD34-DC4A65BB3913}" type="slidenum">
              <a:rPr lang="en-US" smtClean="0"/>
              <a:t>8</a:t>
            </a:fld>
            <a:endParaRPr lang="en-US"/>
          </a:p>
        </p:txBody>
      </p:sp>
    </p:spTree>
    <p:extLst>
      <p:ext uri="{BB962C8B-B14F-4D97-AF65-F5344CB8AC3E}">
        <p14:creationId xmlns:p14="http://schemas.microsoft.com/office/powerpoint/2010/main" val="2050326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EDED1C-4656-4CF8-AD34-DC4A65BB3913}" type="slidenum">
              <a:rPr lang="en-US" smtClean="0"/>
              <a:t>9</a:t>
            </a:fld>
            <a:endParaRPr lang="en-US"/>
          </a:p>
        </p:txBody>
      </p:sp>
    </p:spTree>
    <p:extLst>
      <p:ext uri="{BB962C8B-B14F-4D97-AF65-F5344CB8AC3E}">
        <p14:creationId xmlns:p14="http://schemas.microsoft.com/office/powerpoint/2010/main" val="6432301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28740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57697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1242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2331610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7921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3/28/2022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188399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3/28/2022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79741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339669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555640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02497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CD73D-9DD0-419F-A163-02AC6CEEFC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9D4E7F-E874-4684-86A0-B35F38543403}"/>
              </a:ext>
            </a:extLst>
          </p:cNvPr>
          <p:cNvSpPr>
            <a:spLocks noGrp="1"/>
          </p:cNvSpPr>
          <p:nvPr>
            <p:ph type="dt" sz="half" idx="10"/>
          </p:nvPr>
        </p:nvSpPr>
        <p:spPr/>
        <p:txBody>
          <a:bodyPr/>
          <a:lstStyle/>
          <a:p>
            <a:fld id="{48A87A34-81AB-432B-8DAE-1953F412C126}" type="datetimeFigureOut">
              <a:rPr lang="en-US" smtClean="0"/>
              <a:pPr/>
              <a:t>3/28/2022</a:t>
            </a:fld>
            <a:endParaRPr lang="en-US"/>
          </a:p>
        </p:txBody>
      </p:sp>
      <p:sp>
        <p:nvSpPr>
          <p:cNvPr id="4" name="Footer Placeholder 3">
            <a:extLst>
              <a:ext uri="{FF2B5EF4-FFF2-40B4-BE49-F238E27FC236}">
                <a16:creationId xmlns:a16="http://schemas.microsoft.com/office/drawing/2014/main" id="{338740FA-DFA9-45B1-9B52-8D0807FB31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41F47F-14D4-476B-A44F-F84060275CA5}"/>
              </a:ext>
            </a:extLst>
          </p:cNvPr>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3973570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06270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ABC53-7150-4EE0-B38A-B82FECCA82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7567A1-6BAE-42EB-B056-0E2FE1D5E3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B5BD6B-AF72-435C-9212-174FB0762E03}"/>
              </a:ext>
            </a:extLst>
          </p:cNvPr>
          <p:cNvSpPr>
            <a:spLocks noGrp="1"/>
          </p:cNvSpPr>
          <p:nvPr>
            <p:ph type="dt" sz="half" idx="10"/>
          </p:nvPr>
        </p:nvSpPr>
        <p:spPr/>
        <p:txBody>
          <a:bodyPr/>
          <a:lstStyle/>
          <a:p>
            <a:fld id="{EDD3DB20-3D7F-4A61-B001-5F4AC75B54B8}" type="datetimeFigureOut">
              <a:rPr lang="en-US" smtClean="0"/>
              <a:t>3/28/2022</a:t>
            </a:fld>
            <a:endParaRPr lang="en-US"/>
          </a:p>
        </p:txBody>
      </p:sp>
      <p:sp>
        <p:nvSpPr>
          <p:cNvPr id="5" name="Footer Placeholder 4">
            <a:extLst>
              <a:ext uri="{FF2B5EF4-FFF2-40B4-BE49-F238E27FC236}">
                <a16:creationId xmlns:a16="http://schemas.microsoft.com/office/drawing/2014/main" id="{0BEBF0DA-B92A-458D-A294-2EC30C0916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2F3821-CA87-43F1-9901-E5E51CA21452}"/>
              </a:ext>
            </a:extLst>
          </p:cNvPr>
          <p:cNvSpPr>
            <a:spLocks noGrp="1"/>
          </p:cNvSpPr>
          <p:nvPr>
            <p:ph type="sldNum" sz="quarter" idx="12"/>
          </p:nvPr>
        </p:nvSpPr>
        <p:spPr/>
        <p:txBody>
          <a:bodyPr/>
          <a:lstStyle/>
          <a:p>
            <a:fld id="{1B329F85-FE2E-4994-A64A-883E2310E10F}" type="slidenum">
              <a:rPr lang="en-US" smtClean="0"/>
              <a:t>‹#›</a:t>
            </a:fld>
            <a:endParaRPr lang="en-US"/>
          </a:p>
        </p:txBody>
      </p:sp>
    </p:spTree>
    <p:extLst>
      <p:ext uri="{BB962C8B-B14F-4D97-AF65-F5344CB8AC3E}">
        <p14:creationId xmlns:p14="http://schemas.microsoft.com/office/powerpoint/2010/main" val="27048771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DD072-E2D1-4143-9445-6A33B4E85F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CAEC73-9A4A-4C48-A142-C7BB20B120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AD777C-809C-40C3-A2AE-4A8A64AA78D4}"/>
              </a:ext>
            </a:extLst>
          </p:cNvPr>
          <p:cNvSpPr>
            <a:spLocks noGrp="1"/>
          </p:cNvSpPr>
          <p:nvPr>
            <p:ph type="dt" sz="half" idx="10"/>
          </p:nvPr>
        </p:nvSpPr>
        <p:spPr/>
        <p:txBody>
          <a:bodyPr/>
          <a:lstStyle/>
          <a:p>
            <a:fld id="{EDD3DB20-3D7F-4A61-B001-5F4AC75B54B8}" type="datetimeFigureOut">
              <a:rPr lang="en-US" smtClean="0"/>
              <a:t>3/28/2022</a:t>
            </a:fld>
            <a:endParaRPr lang="en-US"/>
          </a:p>
        </p:txBody>
      </p:sp>
      <p:sp>
        <p:nvSpPr>
          <p:cNvPr id="5" name="Footer Placeholder 4">
            <a:extLst>
              <a:ext uri="{FF2B5EF4-FFF2-40B4-BE49-F238E27FC236}">
                <a16:creationId xmlns:a16="http://schemas.microsoft.com/office/drawing/2014/main" id="{C3164494-56EF-467A-80E2-FDAEB1F97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25EC04-4E65-497F-84A1-2C9D5E5C15BD}"/>
              </a:ext>
            </a:extLst>
          </p:cNvPr>
          <p:cNvSpPr>
            <a:spLocks noGrp="1"/>
          </p:cNvSpPr>
          <p:nvPr>
            <p:ph type="sldNum" sz="quarter" idx="12"/>
          </p:nvPr>
        </p:nvSpPr>
        <p:spPr/>
        <p:txBody>
          <a:bodyPr/>
          <a:lstStyle/>
          <a:p>
            <a:fld id="{1B329F85-FE2E-4994-A64A-883E2310E10F}" type="slidenum">
              <a:rPr lang="en-US" smtClean="0"/>
              <a:t>‹#›</a:t>
            </a:fld>
            <a:endParaRPr lang="en-US"/>
          </a:p>
        </p:txBody>
      </p:sp>
    </p:spTree>
    <p:extLst>
      <p:ext uri="{BB962C8B-B14F-4D97-AF65-F5344CB8AC3E}">
        <p14:creationId xmlns:p14="http://schemas.microsoft.com/office/powerpoint/2010/main" val="1833025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ED48-1598-4197-B91E-52B514C464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635121-087C-4E2B-8B26-8CC85ECCCB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2803D6-48E1-45E0-892C-5A600876938A}"/>
              </a:ext>
            </a:extLst>
          </p:cNvPr>
          <p:cNvSpPr>
            <a:spLocks noGrp="1"/>
          </p:cNvSpPr>
          <p:nvPr>
            <p:ph type="dt" sz="half" idx="10"/>
          </p:nvPr>
        </p:nvSpPr>
        <p:spPr/>
        <p:txBody>
          <a:bodyPr/>
          <a:lstStyle/>
          <a:p>
            <a:fld id="{EDD3DB20-3D7F-4A61-B001-5F4AC75B54B8}" type="datetimeFigureOut">
              <a:rPr lang="en-US" smtClean="0"/>
              <a:t>3/28/2022</a:t>
            </a:fld>
            <a:endParaRPr lang="en-US"/>
          </a:p>
        </p:txBody>
      </p:sp>
      <p:sp>
        <p:nvSpPr>
          <p:cNvPr id="5" name="Footer Placeholder 4">
            <a:extLst>
              <a:ext uri="{FF2B5EF4-FFF2-40B4-BE49-F238E27FC236}">
                <a16:creationId xmlns:a16="http://schemas.microsoft.com/office/drawing/2014/main" id="{486827D5-0894-4C3E-9C41-E40C561C71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68CFA-1AC9-454C-BE60-8DE540CE01E3}"/>
              </a:ext>
            </a:extLst>
          </p:cNvPr>
          <p:cNvSpPr>
            <a:spLocks noGrp="1"/>
          </p:cNvSpPr>
          <p:nvPr>
            <p:ph type="sldNum" sz="quarter" idx="12"/>
          </p:nvPr>
        </p:nvSpPr>
        <p:spPr/>
        <p:txBody>
          <a:bodyPr/>
          <a:lstStyle/>
          <a:p>
            <a:fld id="{1B329F85-FE2E-4994-A64A-883E2310E10F}" type="slidenum">
              <a:rPr lang="en-US" smtClean="0"/>
              <a:t>‹#›</a:t>
            </a:fld>
            <a:endParaRPr lang="en-US"/>
          </a:p>
        </p:txBody>
      </p:sp>
    </p:spTree>
    <p:extLst>
      <p:ext uri="{BB962C8B-B14F-4D97-AF65-F5344CB8AC3E}">
        <p14:creationId xmlns:p14="http://schemas.microsoft.com/office/powerpoint/2010/main" val="3920074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8940A-CB97-4AC2-9C5A-64EFA22AE2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E086D9-D1C7-46F8-A3D7-2277E4CB67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878A12-6AC6-4D2E-B95F-7BF5CE3E51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C4537E-34F8-47D1-9799-5A2C7310068B}"/>
              </a:ext>
            </a:extLst>
          </p:cNvPr>
          <p:cNvSpPr>
            <a:spLocks noGrp="1"/>
          </p:cNvSpPr>
          <p:nvPr>
            <p:ph type="dt" sz="half" idx="10"/>
          </p:nvPr>
        </p:nvSpPr>
        <p:spPr/>
        <p:txBody>
          <a:bodyPr/>
          <a:lstStyle/>
          <a:p>
            <a:fld id="{EDD3DB20-3D7F-4A61-B001-5F4AC75B54B8}" type="datetimeFigureOut">
              <a:rPr lang="en-US" smtClean="0"/>
              <a:t>3/28/2022</a:t>
            </a:fld>
            <a:endParaRPr lang="en-US"/>
          </a:p>
        </p:txBody>
      </p:sp>
      <p:sp>
        <p:nvSpPr>
          <p:cNvPr id="6" name="Footer Placeholder 5">
            <a:extLst>
              <a:ext uri="{FF2B5EF4-FFF2-40B4-BE49-F238E27FC236}">
                <a16:creationId xmlns:a16="http://schemas.microsoft.com/office/drawing/2014/main" id="{6D988491-6AD5-4242-8210-2FEA0F5D53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012D45-B23A-44F0-9414-B5D25950D22A}"/>
              </a:ext>
            </a:extLst>
          </p:cNvPr>
          <p:cNvSpPr>
            <a:spLocks noGrp="1"/>
          </p:cNvSpPr>
          <p:nvPr>
            <p:ph type="sldNum" sz="quarter" idx="12"/>
          </p:nvPr>
        </p:nvSpPr>
        <p:spPr/>
        <p:txBody>
          <a:bodyPr/>
          <a:lstStyle/>
          <a:p>
            <a:fld id="{1B329F85-FE2E-4994-A64A-883E2310E10F}" type="slidenum">
              <a:rPr lang="en-US" smtClean="0"/>
              <a:t>‹#›</a:t>
            </a:fld>
            <a:endParaRPr lang="en-US"/>
          </a:p>
        </p:txBody>
      </p:sp>
    </p:spTree>
    <p:extLst>
      <p:ext uri="{BB962C8B-B14F-4D97-AF65-F5344CB8AC3E}">
        <p14:creationId xmlns:p14="http://schemas.microsoft.com/office/powerpoint/2010/main" val="35013876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42FB5-3D66-4257-8A37-D4C4899468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A70293-F79B-4F0D-9C17-2EA1308402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03AE09-3F54-4D44-A05B-F2A299C9A9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701FEB-946F-40B3-90B7-882B46C704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CCD442-4DB4-47DD-B750-AD177CED57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6BE3E7-DE59-42AF-A951-F2CE7AD38532}"/>
              </a:ext>
            </a:extLst>
          </p:cNvPr>
          <p:cNvSpPr>
            <a:spLocks noGrp="1"/>
          </p:cNvSpPr>
          <p:nvPr>
            <p:ph type="dt" sz="half" idx="10"/>
          </p:nvPr>
        </p:nvSpPr>
        <p:spPr/>
        <p:txBody>
          <a:bodyPr/>
          <a:lstStyle/>
          <a:p>
            <a:fld id="{EDD3DB20-3D7F-4A61-B001-5F4AC75B54B8}" type="datetimeFigureOut">
              <a:rPr lang="en-US" smtClean="0"/>
              <a:t>3/28/2022</a:t>
            </a:fld>
            <a:endParaRPr lang="en-US"/>
          </a:p>
        </p:txBody>
      </p:sp>
      <p:sp>
        <p:nvSpPr>
          <p:cNvPr id="8" name="Footer Placeholder 7">
            <a:extLst>
              <a:ext uri="{FF2B5EF4-FFF2-40B4-BE49-F238E27FC236}">
                <a16:creationId xmlns:a16="http://schemas.microsoft.com/office/drawing/2014/main" id="{E18DC38D-9C98-4BE8-93B9-84C9D2186E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897766-FB62-47F8-AEB7-8B9696816120}"/>
              </a:ext>
            </a:extLst>
          </p:cNvPr>
          <p:cNvSpPr>
            <a:spLocks noGrp="1"/>
          </p:cNvSpPr>
          <p:nvPr>
            <p:ph type="sldNum" sz="quarter" idx="12"/>
          </p:nvPr>
        </p:nvSpPr>
        <p:spPr/>
        <p:txBody>
          <a:bodyPr/>
          <a:lstStyle/>
          <a:p>
            <a:fld id="{1B329F85-FE2E-4994-A64A-883E2310E10F}" type="slidenum">
              <a:rPr lang="en-US" smtClean="0"/>
              <a:t>‹#›</a:t>
            </a:fld>
            <a:endParaRPr lang="en-US"/>
          </a:p>
        </p:txBody>
      </p:sp>
    </p:spTree>
    <p:extLst>
      <p:ext uri="{BB962C8B-B14F-4D97-AF65-F5344CB8AC3E}">
        <p14:creationId xmlns:p14="http://schemas.microsoft.com/office/powerpoint/2010/main" val="12391387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37B3C-952D-4C15-B179-BE381339FB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B9DD8D-24BA-4C1D-AE97-D5E22FC87B44}"/>
              </a:ext>
            </a:extLst>
          </p:cNvPr>
          <p:cNvSpPr>
            <a:spLocks noGrp="1"/>
          </p:cNvSpPr>
          <p:nvPr>
            <p:ph type="dt" sz="half" idx="10"/>
          </p:nvPr>
        </p:nvSpPr>
        <p:spPr/>
        <p:txBody>
          <a:bodyPr/>
          <a:lstStyle/>
          <a:p>
            <a:fld id="{EDD3DB20-3D7F-4A61-B001-5F4AC75B54B8}" type="datetimeFigureOut">
              <a:rPr lang="en-US" smtClean="0"/>
              <a:t>3/28/2022</a:t>
            </a:fld>
            <a:endParaRPr lang="en-US"/>
          </a:p>
        </p:txBody>
      </p:sp>
      <p:sp>
        <p:nvSpPr>
          <p:cNvPr id="4" name="Footer Placeholder 3">
            <a:extLst>
              <a:ext uri="{FF2B5EF4-FFF2-40B4-BE49-F238E27FC236}">
                <a16:creationId xmlns:a16="http://schemas.microsoft.com/office/drawing/2014/main" id="{16C8B517-986F-4F36-8307-5A1778F21A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2097AF-95A3-4125-98B6-DC9B6C2E220D}"/>
              </a:ext>
            </a:extLst>
          </p:cNvPr>
          <p:cNvSpPr>
            <a:spLocks noGrp="1"/>
          </p:cNvSpPr>
          <p:nvPr>
            <p:ph type="sldNum" sz="quarter" idx="12"/>
          </p:nvPr>
        </p:nvSpPr>
        <p:spPr/>
        <p:txBody>
          <a:bodyPr/>
          <a:lstStyle/>
          <a:p>
            <a:fld id="{1B329F85-FE2E-4994-A64A-883E2310E10F}" type="slidenum">
              <a:rPr lang="en-US" smtClean="0"/>
              <a:t>‹#›</a:t>
            </a:fld>
            <a:endParaRPr lang="en-US"/>
          </a:p>
        </p:txBody>
      </p:sp>
    </p:spTree>
    <p:extLst>
      <p:ext uri="{BB962C8B-B14F-4D97-AF65-F5344CB8AC3E}">
        <p14:creationId xmlns:p14="http://schemas.microsoft.com/office/powerpoint/2010/main" val="16680753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ABA711-D5F4-4975-A31E-1108A8C34E28}"/>
              </a:ext>
            </a:extLst>
          </p:cNvPr>
          <p:cNvSpPr>
            <a:spLocks noGrp="1"/>
          </p:cNvSpPr>
          <p:nvPr>
            <p:ph type="dt" sz="half" idx="10"/>
          </p:nvPr>
        </p:nvSpPr>
        <p:spPr/>
        <p:txBody>
          <a:bodyPr/>
          <a:lstStyle/>
          <a:p>
            <a:fld id="{EDD3DB20-3D7F-4A61-B001-5F4AC75B54B8}" type="datetimeFigureOut">
              <a:rPr lang="en-US" smtClean="0"/>
              <a:t>3/28/2022</a:t>
            </a:fld>
            <a:endParaRPr lang="en-US"/>
          </a:p>
        </p:txBody>
      </p:sp>
      <p:sp>
        <p:nvSpPr>
          <p:cNvPr id="3" name="Footer Placeholder 2">
            <a:extLst>
              <a:ext uri="{FF2B5EF4-FFF2-40B4-BE49-F238E27FC236}">
                <a16:creationId xmlns:a16="http://schemas.microsoft.com/office/drawing/2014/main" id="{542ABF85-C435-4E24-8CB7-02ABD8E4E3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F1CB4F-232A-4242-91D3-66A68AAA33CE}"/>
              </a:ext>
            </a:extLst>
          </p:cNvPr>
          <p:cNvSpPr>
            <a:spLocks noGrp="1"/>
          </p:cNvSpPr>
          <p:nvPr>
            <p:ph type="sldNum" sz="quarter" idx="12"/>
          </p:nvPr>
        </p:nvSpPr>
        <p:spPr/>
        <p:txBody>
          <a:bodyPr/>
          <a:lstStyle/>
          <a:p>
            <a:fld id="{1B329F85-FE2E-4994-A64A-883E2310E10F}" type="slidenum">
              <a:rPr lang="en-US" smtClean="0"/>
              <a:t>‹#›</a:t>
            </a:fld>
            <a:endParaRPr lang="en-US"/>
          </a:p>
        </p:txBody>
      </p:sp>
    </p:spTree>
    <p:extLst>
      <p:ext uri="{BB962C8B-B14F-4D97-AF65-F5344CB8AC3E}">
        <p14:creationId xmlns:p14="http://schemas.microsoft.com/office/powerpoint/2010/main" val="36978592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4801A-2A5F-4461-B0FB-D5BD6827B9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F1BE15-5A63-427F-8679-9CD39FDCDB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4ACE1A-6474-4C4F-A6CE-487FC9C0F4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EFDC3-C666-4E2B-B49C-8C7ECB0B1EF7}"/>
              </a:ext>
            </a:extLst>
          </p:cNvPr>
          <p:cNvSpPr>
            <a:spLocks noGrp="1"/>
          </p:cNvSpPr>
          <p:nvPr>
            <p:ph type="dt" sz="half" idx="10"/>
          </p:nvPr>
        </p:nvSpPr>
        <p:spPr/>
        <p:txBody>
          <a:bodyPr/>
          <a:lstStyle/>
          <a:p>
            <a:fld id="{EDD3DB20-3D7F-4A61-B001-5F4AC75B54B8}" type="datetimeFigureOut">
              <a:rPr lang="en-US" smtClean="0"/>
              <a:t>3/28/2022</a:t>
            </a:fld>
            <a:endParaRPr lang="en-US"/>
          </a:p>
        </p:txBody>
      </p:sp>
      <p:sp>
        <p:nvSpPr>
          <p:cNvPr id="6" name="Footer Placeholder 5">
            <a:extLst>
              <a:ext uri="{FF2B5EF4-FFF2-40B4-BE49-F238E27FC236}">
                <a16:creationId xmlns:a16="http://schemas.microsoft.com/office/drawing/2014/main" id="{96201903-9C2B-4055-A15C-19C2230816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537315-F3F8-4966-973B-4B2A8E64DEE5}"/>
              </a:ext>
            </a:extLst>
          </p:cNvPr>
          <p:cNvSpPr>
            <a:spLocks noGrp="1"/>
          </p:cNvSpPr>
          <p:nvPr>
            <p:ph type="sldNum" sz="quarter" idx="12"/>
          </p:nvPr>
        </p:nvSpPr>
        <p:spPr/>
        <p:txBody>
          <a:bodyPr/>
          <a:lstStyle/>
          <a:p>
            <a:fld id="{1B329F85-FE2E-4994-A64A-883E2310E10F}" type="slidenum">
              <a:rPr lang="en-US" smtClean="0"/>
              <a:t>‹#›</a:t>
            </a:fld>
            <a:endParaRPr lang="en-US"/>
          </a:p>
        </p:txBody>
      </p:sp>
    </p:spTree>
    <p:extLst>
      <p:ext uri="{BB962C8B-B14F-4D97-AF65-F5344CB8AC3E}">
        <p14:creationId xmlns:p14="http://schemas.microsoft.com/office/powerpoint/2010/main" val="26191124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59E33-0A42-4AFE-BD53-9109EDFB8F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70D1C5-A1FC-468C-A4EE-A96B7EE45D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D3F42B-973D-4879-B7E7-B5F1F3C7E2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6322CB-ADD8-4FBB-B656-0DDE1DC0F9CF}"/>
              </a:ext>
            </a:extLst>
          </p:cNvPr>
          <p:cNvSpPr>
            <a:spLocks noGrp="1"/>
          </p:cNvSpPr>
          <p:nvPr>
            <p:ph type="dt" sz="half" idx="10"/>
          </p:nvPr>
        </p:nvSpPr>
        <p:spPr/>
        <p:txBody>
          <a:bodyPr/>
          <a:lstStyle/>
          <a:p>
            <a:fld id="{EDD3DB20-3D7F-4A61-B001-5F4AC75B54B8}" type="datetimeFigureOut">
              <a:rPr lang="en-US" smtClean="0"/>
              <a:t>3/28/2022</a:t>
            </a:fld>
            <a:endParaRPr lang="en-US"/>
          </a:p>
        </p:txBody>
      </p:sp>
      <p:sp>
        <p:nvSpPr>
          <p:cNvPr id="6" name="Footer Placeholder 5">
            <a:extLst>
              <a:ext uri="{FF2B5EF4-FFF2-40B4-BE49-F238E27FC236}">
                <a16:creationId xmlns:a16="http://schemas.microsoft.com/office/drawing/2014/main" id="{136392BB-5B7B-471C-A2F1-644442B30C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71B2C7-D81E-48E4-9513-62E845FA8B08}"/>
              </a:ext>
            </a:extLst>
          </p:cNvPr>
          <p:cNvSpPr>
            <a:spLocks noGrp="1"/>
          </p:cNvSpPr>
          <p:nvPr>
            <p:ph type="sldNum" sz="quarter" idx="12"/>
          </p:nvPr>
        </p:nvSpPr>
        <p:spPr/>
        <p:txBody>
          <a:bodyPr/>
          <a:lstStyle/>
          <a:p>
            <a:fld id="{1B329F85-FE2E-4994-A64A-883E2310E10F}" type="slidenum">
              <a:rPr lang="en-US" smtClean="0"/>
              <a:t>‹#›</a:t>
            </a:fld>
            <a:endParaRPr lang="en-US"/>
          </a:p>
        </p:txBody>
      </p:sp>
    </p:spTree>
    <p:extLst>
      <p:ext uri="{BB962C8B-B14F-4D97-AF65-F5344CB8AC3E}">
        <p14:creationId xmlns:p14="http://schemas.microsoft.com/office/powerpoint/2010/main" val="29154398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33F71-550C-47C5-BF3C-2A4C3DE39F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A8C09E-E9A9-4381-8300-DCC1CCA6D4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344EA2-DD10-44E3-A655-628C9102E34B}"/>
              </a:ext>
            </a:extLst>
          </p:cNvPr>
          <p:cNvSpPr>
            <a:spLocks noGrp="1"/>
          </p:cNvSpPr>
          <p:nvPr>
            <p:ph type="dt" sz="half" idx="10"/>
          </p:nvPr>
        </p:nvSpPr>
        <p:spPr/>
        <p:txBody>
          <a:bodyPr/>
          <a:lstStyle/>
          <a:p>
            <a:fld id="{EDD3DB20-3D7F-4A61-B001-5F4AC75B54B8}" type="datetimeFigureOut">
              <a:rPr lang="en-US" smtClean="0"/>
              <a:t>3/28/2022</a:t>
            </a:fld>
            <a:endParaRPr lang="en-US"/>
          </a:p>
        </p:txBody>
      </p:sp>
      <p:sp>
        <p:nvSpPr>
          <p:cNvPr id="5" name="Footer Placeholder 4">
            <a:extLst>
              <a:ext uri="{FF2B5EF4-FFF2-40B4-BE49-F238E27FC236}">
                <a16:creationId xmlns:a16="http://schemas.microsoft.com/office/drawing/2014/main" id="{156B75C5-2C6D-44CE-8FC0-169B4DB626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8A6E4-9B88-4D44-892F-CC3DB3B6CA1D}"/>
              </a:ext>
            </a:extLst>
          </p:cNvPr>
          <p:cNvSpPr>
            <a:spLocks noGrp="1"/>
          </p:cNvSpPr>
          <p:nvPr>
            <p:ph type="sldNum" sz="quarter" idx="12"/>
          </p:nvPr>
        </p:nvSpPr>
        <p:spPr/>
        <p:txBody>
          <a:bodyPr/>
          <a:lstStyle/>
          <a:p>
            <a:fld id="{1B329F85-FE2E-4994-A64A-883E2310E10F}" type="slidenum">
              <a:rPr lang="en-US" smtClean="0"/>
              <a:t>‹#›</a:t>
            </a:fld>
            <a:endParaRPr lang="en-US"/>
          </a:p>
        </p:txBody>
      </p:sp>
    </p:spTree>
    <p:extLst>
      <p:ext uri="{BB962C8B-B14F-4D97-AF65-F5344CB8AC3E}">
        <p14:creationId xmlns:p14="http://schemas.microsoft.com/office/powerpoint/2010/main" val="2818134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875351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4FB750-C70F-4186-A4D7-5FAFC23CC6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C8AB09-5D26-44AA-B355-777B50F4E6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5BACA6-4258-429C-BE3A-0FDD703AF25B}"/>
              </a:ext>
            </a:extLst>
          </p:cNvPr>
          <p:cNvSpPr>
            <a:spLocks noGrp="1"/>
          </p:cNvSpPr>
          <p:nvPr>
            <p:ph type="dt" sz="half" idx="10"/>
          </p:nvPr>
        </p:nvSpPr>
        <p:spPr/>
        <p:txBody>
          <a:bodyPr/>
          <a:lstStyle/>
          <a:p>
            <a:fld id="{EDD3DB20-3D7F-4A61-B001-5F4AC75B54B8}" type="datetimeFigureOut">
              <a:rPr lang="en-US" smtClean="0"/>
              <a:t>3/28/2022</a:t>
            </a:fld>
            <a:endParaRPr lang="en-US"/>
          </a:p>
        </p:txBody>
      </p:sp>
      <p:sp>
        <p:nvSpPr>
          <p:cNvPr id="5" name="Footer Placeholder 4">
            <a:extLst>
              <a:ext uri="{FF2B5EF4-FFF2-40B4-BE49-F238E27FC236}">
                <a16:creationId xmlns:a16="http://schemas.microsoft.com/office/drawing/2014/main" id="{406684E9-2DF9-4A58-AE71-DCF466A00A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FD74A-236B-42BC-865A-9196E55BEFC0}"/>
              </a:ext>
            </a:extLst>
          </p:cNvPr>
          <p:cNvSpPr>
            <a:spLocks noGrp="1"/>
          </p:cNvSpPr>
          <p:nvPr>
            <p:ph type="sldNum" sz="quarter" idx="12"/>
          </p:nvPr>
        </p:nvSpPr>
        <p:spPr/>
        <p:txBody>
          <a:bodyPr/>
          <a:lstStyle/>
          <a:p>
            <a:fld id="{1B329F85-FE2E-4994-A64A-883E2310E10F}" type="slidenum">
              <a:rPr lang="en-US" smtClean="0"/>
              <a:t>‹#›</a:t>
            </a:fld>
            <a:endParaRPr lang="en-US"/>
          </a:p>
        </p:txBody>
      </p:sp>
    </p:spTree>
    <p:extLst>
      <p:ext uri="{BB962C8B-B14F-4D97-AF65-F5344CB8AC3E}">
        <p14:creationId xmlns:p14="http://schemas.microsoft.com/office/powerpoint/2010/main" val="18118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55164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smtClean="0"/>
              <a:t>3/28/2022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720249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smtClean="0"/>
              <a:t>3/28/2022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613326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3/28/2022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75379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885185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08249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3/28/2022</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175226178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705" r:id="rId18"/>
    <p:sldLayoutId id="2147483706"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C1A7DD-E59E-4B51-BC16-96FDDAF568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9654C2-8735-4962-A4BA-4B04537783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E3FAB4-2460-497A-BC8E-6C24D8DD3B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D3DB20-3D7F-4A61-B001-5F4AC75B54B8}" type="datetimeFigureOut">
              <a:rPr lang="en-US" smtClean="0"/>
              <a:t>3/28/2022</a:t>
            </a:fld>
            <a:endParaRPr lang="en-US"/>
          </a:p>
        </p:txBody>
      </p:sp>
      <p:sp>
        <p:nvSpPr>
          <p:cNvPr id="5" name="Footer Placeholder 4">
            <a:extLst>
              <a:ext uri="{FF2B5EF4-FFF2-40B4-BE49-F238E27FC236}">
                <a16:creationId xmlns:a16="http://schemas.microsoft.com/office/drawing/2014/main" id="{E76BC3B2-2801-41BB-9C88-0F63C02A07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037C9C-801B-4322-867D-5399D44D97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329F85-FE2E-4994-A64A-883E2310E10F}" type="slidenum">
              <a:rPr lang="en-US" smtClean="0"/>
              <a:t>‹#›</a:t>
            </a:fld>
            <a:endParaRPr lang="en-US"/>
          </a:p>
        </p:txBody>
      </p:sp>
    </p:spTree>
    <p:extLst>
      <p:ext uri="{BB962C8B-B14F-4D97-AF65-F5344CB8AC3E}">
        <p14:creationId xmlns:p14="http://schemas.microsoft.com/office/powerpoint/2010/main" val="356855300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2.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hyperlink" Target="https://www.federalregister.gov/public-inspection/2022-02802/proposed-2022-clinical-practice-guideline-for-prescribing-opioids" TargetMode="External"/><Relationship Id="rId4" Type="http://schemas.openxmlformats.org/officeDocument/2006/relationships/hyperlink" Target="https://www.cdc.gov/mmwr/volumes/65/rr/rr6501e1.ht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png"/><Relationship Id="rId7" Type="http://schemas.openxmlformats.org/officeDocument/2006/relationships/diagramColors" Target="../diagrams/colors2.xml"/><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1.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18.xml"/><Relationship Id="rId4" Type="http://schemas.openxmlformats.org/officeDocument/2006/relationships/hyperlink" Target="https://www.ilga.gov/legislation/publicacts/fulltext.asp?Name=102-0527"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18.xml"/><Relationship Id="rId4" Type="http://schemas.openxmlformats.org/officeDocument/2006/relationships/hyperlink" Target="https://www.ilga.gov/legislation/billstatus.asp?DocNum=3920&amp;GAID=16&amp;GA=102&amp;DocTypeID=SB&amp;LegID=139014&amp;SessionID=110"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ilga.gov/legislation/billstatus.asp?DocNum=3024&amp;GAID=16&amp;GA=102&amp;DocTypeID=SB&amp;LegID=137550&amp;SessionID=110" TargetMode="External"/><Relationship Id="rId2" Type="http://schemas.openxmlformats.org/officeDocument/2006/relationships/image" Target="../media/image19.png"/><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hyperlink" Target="https://www.ilga.gov/legislation/billstatus.asp?DocNum=5491&amp;GAID=16&amp;GA=102&amp;DocTypeID=HB&amp;LegID=140016&amp;SessionID=110"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18.xml"/><Relationship Id="rId4" Type="http://schemas.openxmlformats.org/officeDocument/2006/relationships/hyperlink" Target="https://www.ilga.gov/legislation/billstatus.asp?DocNum=2535&amp;GAID=16&amp;GA=102&amp;DocTypeID=SB&amp;LegID=135189&amp;SessionID=110" TargetMode="External"/></Relationships>
</file>

<file path=ppt/slides/_rels/slide2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3.png"/><Relationship Id="rId7" Type="http://schemas.openxmlformats.org/officeDocument/2006/relationships/diagramColors" Target="../diagrams/colors3.xml"/><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3.png"/><Relationship Id="rId7" Type="http://schemas.openxmlformats.org/officeDocument/2006/relationships/diagramColors" Target="../diagrams/colors4.xml"/><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3.png"/><Relationship Id="rId7" Type="http://schemas.openxmlformats.org/officeDocument/2006/relationships/diagramColors" Target="../diagrams/colors5.xml"/><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8.xml"/><Relationship Id="rId5" Type="http://schemas.openxmlformats.org/officeDocument/2006/relationships/image" Target="cid:image001.jpg@01D83AC7.CA4545B0" TargetMode="Externa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ags" Target="../tags/tag2.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3.png"/><Relationship Id="rId7" Type="http://schemas.openxmlformats.org/officeDocument/2006/relationships/diagramColors" Target="../diagrams/colors6.xml"/><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hyperlink" Target="https://elearning.asam.org/substance" TargetMode="External"/><Relationship Id="rId5" Type="http://schemas.openxmlformats.org/officeDocument/2006/relationships/hyperlink" Target="https://integrationacademy.ahrq.gov/products/substance-use-resources" TargetMode="External"/><Relationship Id="rId4" Type="http://schemas.openxmlformats.org/officeDocument/2006/relationships/hyperlink" Target="https://nosorh.org/rural-opioid-resource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8.xml"/><Relationship Id="rId5" Type="http://schemas.openxmlformats.org/officeDocument/2006/relationships/image" Target="../media/image23.sv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ags" Target="../tags/tag3.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5.sv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cid:image001.png@01D8352F.BDD61A9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A391C69-E52F-4DC0-B51A-0DABC5484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C3C7ED6A-DE7F-4002-9699-B659DE5512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048390FD-448E-4FF2-AEE8-C46960568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59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tri Dish">
            <a:extLst>
              <a:ext uri="{FF2B5EF4-FFF2-40B4-BE49-F238E27FC236}">
                <a16:creationId xmlns:a16="http://schemas.microsoft.com/office/drawing/2014/main" id="{D16B27C4-A9C2-4AC4-9DD3-88F63F48E83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57274" y="10"/>
            <a:ext cx="4834726" cy="6857990"/>
          </a:xfrm>
          <a:prstGeom prst="rect">
            <a:avLst/>
          </a:prstGeom>
        </p:spPr>
      </p:pic>
      <p:pic>
        <p:nvPicPr>
          <p:cNvPr id="16" name="Picture 15">
            <a:extLst>
              <a:ext uri="{FF2B5EF4-FFF2-40B4-BE49-F238E27FC236}">
                <a16:creationId xmlns:a16="http://schemas.microsoft.com/office/drawing/2014/main" id="{0BD259F2-A289-4420-B3EB-BBC6A904FC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BE7596B-F237-47DD-989E-9D8B0B49B4BB}"/>
              </a:ext>
            </a:extLst>
          </p:cNvPr>
          <p:cNvSpPr>
            <a:spLocks noGrp="1"/>
          </p:cNvSpPr>
          <p:nvPr>
            <p:ph type="ctrTitle"/>
          </p:nvPr>
        </p:nvSpPr>
        <p:spPr>
          <a:xfrm>
            <a:off x="997967" y="3776870"/>
            <a:ext cx="5280026" cy="1258956"/>
          </a:xfrm>
        </p:spPr>
        <p:txBody>
          <a:bodyPr>
            <a:normAutofit/>
          </a:bodyPr>
          <a:lstStyle/>
          <a:p>
            <a:r>
              <a:rPr lang="en-US" sz="4000">
                <a:solidFill>
                  <a:schemeClr val="tx1">
                    <a:lumMod val="50000"/>
                    <a:lumOff val="50000"/>
                  </a:schemeClr>
                </a:solidFill>
              </a:rPr>
              <a:t>Advisory Committee Meeting</a:t>
            </a:r>
          </a:p>
        </p:txBody>
      </p:sp>
      <p:sp>
        <p:nvSpPr>
          <p:cNvPr id="3" name="Subtitle 2">
            <a:extLst>
              <a:ext uri="{FF2B5EF4-FFF2-40B4-BE49-F238E27FC236}">
                <a16:creationId xmlns:a16="http://schemas.microsoft.com/office/drawing/2014/main" id="{6063915B-82A1-4F1C-B5C6-3E18DDD97232}"/>
              </a:ext>
            </a:extLst>
          </p:cNvPr>
          <p:cNvSpPr>
            <a:spLocks noGrp="1"/>
          </p:cNvSpPr>
          <p:nvPr>
            <p:ph type="subTitle" idx="1"/>
          </p:nvPr>
        </p:nvSpPr>
        <p:spPr>
          <a:xfrm>
            <a:off x="997967" y="5035826"/>
            <a:ext cx="5280027" cy="543339"/>
          </a:xfrm>
        </p:spPr>
        <p:txBody>
          <a:bodyPr>
            <a:normAutofit/>
          </a:bodyPr>
          <a:lstStyle/>
          <a:p>
            <a:r>
              <a:rPr lang="en-US">
                <a:solidFill>
                  <a:schemeClr val="tx1">
                    <a:lumMod val="50000"/>
                    <a:lumOff val="50000"/>
                  </a:schemeClr>
                </a:solidFill>
              </a:rPr>
              <a:t>March 22, 2022</a:t>
            </a:r>
          </a:p>
        </p:txBody>
      </p:sp>
      <p:pic>
        <p:nvPicPr>
          <p:cNvPr id="9" name="Picture 8">
            <a:extLst>
              <a:ext uri="{FF2B5EF4-FFF2-40B4-BE49-F238E27FC236}">
                <a16:creationId xmlns:a16="http://schemas.microsoft.com/office/drawing/2014/main" id="{D525D635-0249-4FBE-AD9E-3FEB5947F5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2737" y="1473201"/>
            <a:ext cx="5630487" cy="2432017"/>
          </a:xfrm>
          <a:prstGeom prst="rect">
            <a:avLst/>
          </a:prstGeom>
        </p:spPr>
      </p:pic>
    </p:spTree>
    <p:extLst>
      <p:ext uri="{BB962C8B-B14F-4D97-AF65-F5344CB8AC3E}">
        <p14:creationId xmlns:p14="http://schemas.microsoft.com/office/powerpoint/2010/main" val="264202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a:extLst>
              <a:ext uri="{FF2B5EF4-FFF2-40B4-BE49-F238E27FC236}">
                <a16:creationId xmlns:a16="http://schemas.microsoft.com/office/drawing/2014/main" id="{E3265C2A-0A58-43AD-A406-8F4478E287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3599B24-3230-49AE-A967-AA3D7C99C95D}"/>
              </a:ext>
            </a:extLst>
          </p:cNvPr>
          <p:cNvSpPr txBox="1">
            <a:spLocks/>
          </p:cNvSpPr>
          <p:nvPr/>
        </p:nvSpPr>
        <p:spPr>
          <a:xfrm>
            <a:off x="0" y="225287"/>
            <a:ext cx="12192000" cy="12474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4000">
                <a:solidFill>
                  <a:schemeClr val="tx1">
                    <a:lumMod val="50000"/>
                    <a:lumOff val="50000"/>
                  </a:schemeClr>
                </a:solidFill>
              </a:rPr>
              <a:t>Changes to the CDC Guidelines</a:t>
            </a:r>
          </a:p>
        </p:txBody>
      </p:sp>
      <p:sp>
        <p:nvSpPr>
          <p:cNvPr id="12" name="TextBox 11">
            <a:extLst>
              <a:ext uri="{FF2B5EF4-FFF2-40B4-BE49-F238E27FC236}">
                <a16:creationId xmlns:a16="http://schemas.microsoft.com/office/drawing/2014/main" id="{E84D1E27-1388-4017-9B2F-90C018DC7BA8}"/>
              </a:ext>
            </a:extLst>
          </p:cNvPr>
          <p:cNvSpPr txBox="1"/>
          <p:nvPr/>
        </p:nvSpPr>
        <p:spPr>
          <a:xfrm>
            <a:off x="750588" y="2614125"/>
            <a:ext cx="10690824" cy="3170099"/>
          </a:xfrm>
          <a:prstGeom prst="rect">
            <a:avLst/>
          </a:prstGeom>
          <a:noFill/>
        </p:spPr>
        <p:txBody>
          <a:bodyPr wrap="square" lIns="91440" tIns="45720" rIns="91440" bIns="45720" anchor="t">
            <a:spAutoFit/>
          </a:bodyPr>
          <a:lstStyle/>
          <a:p>
            <a:pPr marL="342900" indent="-342900">
              <a:buClr>
                <a:schemeClr val="accent1"/>
              </a:buClr>
              <a:buFont typeface="Wingdings" panose="05000000000000000000" pitchFamily="2" charset="2"/>
              <a:buChar char="Ø"/>
            </a:pPr>
            <a:r>
              <a:rPr lang="en-US" sz="2500">
                <a:solidFill>
                  <a:schemeClr val="tx1">
                    <a:lumMod val="50000"/>
                    <a:lumOff val="50000"/>
                  </a:schemeClr>
                </a:solidFill>
                <a:ea typeface="+mn-lt"/>
                <a:cs typeface="+mn-lt"/>
              </a:rPr>
              <a:t>Updating the 2016</a:t>
            </a:r>
            <a:r>
              <a:rPr lang="en-US" sz="2500">
                <a:ea typeface="+mn-lt"/>
                <a:cs typeface="+mn-lt"/>
              </a:rPr>
              <a:t> </a:t>
            </a:r>
            <a:r>
              <a:rPr lang="en-US" sz="2500">
                <a:solidFill>
                  <a:schemeClr val="accent1"/>
                </a:solidFill>
                <a:ea typeface="+mn-lt"/>
                <a:cs typeface="+mn-lt"/>
                <a:hlinkClick r:id="rId4">
                  <a:extLst>
                    <a:ext uri="{A12FA001-AC4F-418D-AE19-62706E023703}">
                      <ahyp:hlinkClr xmlns:ahyp="http://schemas.microsoft.com/office/drawing/2018/hyperlinkcolor" val="tx"/>
                    </a:ext>
                  </a:extLst>
                </a:hlinkClick>
              </a:rPr>
              <a:t>CDC Guideline for Prescribing Opioids for Chronic Pain</a:t>
            </a:r>
            <a:endParaRPr lang="en-US">
              <a:solidFill>
                <a:schemeClr val="accent1"/>
              </a:solidFill>
            </a:endParaRPr>
          </a:p>
          <a:p>
            <a:pPr marL="342900" indent="-342900">
              <a:buClr>
                <a:schemeClr val="accent1"/>
              </a:buClr>
              <a:buFont typeface="Wingdings" panose="05000000000000000000" pitchFamily="2" charset="2"/>
              <a:buChar char="Ø"/>
            </a:pPr>
            <a:endParaRPr lang="en-US" sz="2500">
              <a:solidFill>
                <a:srgbClr val="000000"/>
              </a:solidFill>
            </a:endParaRPr>
          </a:p>
          <a:p>
            <a:pPr marL="342900" indent="-342900">
              <a:buClr>
                <a:schemeClr val="accent1"/>
              </a:buClr>
              <a:buFont typeface="Wingdings" panose="05000000000000000000" pitchFamily="2" charset="2"/>
              <a:buChar char="Ø"/>
            </a:pPr>
            <a:r>
              <a:rPr lang="en-US" sz="2500">
                <a:solidFill>
                  <a:schemeClr val="tx1">
                    <a:lumMod val="50000"/>
                    <a:lumOff val="50000"/>
                  </a:schemeClr>
                </a:solidFill>
              </a:rPr>
              <a:t>Link distributed to Advisory Committee members February 18th </a:t>
            </a:r>
          </a:p>
          <a:p>
            <a:pPr marL="342900" indent="-342900">
              <a:buClr>
                <a:schemeClr val="accent1"/>
              </a:buClr>
              <a:buFont typeface="Wingdings" panose="05000000000000000000" pitchFamily="2" charset="2"/>
              <a:buChar char="Ø"/>
            </a:pPr>
            <a:endParaRPr lang="en-US" sz="2500">
              <a:solidFill>
                <a:srgbClr val="97C5E3"/>
              </a:solidFill>
              <a:ea typeface="+mn-lt"/>
              <a:cs typeface="+mn-lt"/>
              <a:hlinkClick r:id="rId5">
                <a:extLst>
                  <a:ext uri="{A12FA001-AC4F-418D-AE19-62706E023703}">
                    <ahyp:hlinkClr xmlns:ahyp="http://schemas.microsoft.com/office/drawing/2018/hyperlinkcolor" val="tx"/>
                  </a:ext>
                </a:extLst>
              </a:hlinkClick>
            </a:endParaRPr>
          </a:p>
          <a:p>
            <a:pPr marL="342900" indent="-342900">
              <a:buClr>
                <a:schemeClr val="accent1"/>
              </a:buClr>
              <a:buFont typeface="Wingdings" panose="05000000000000000000" pitchFamily="2" charset="2"/>
              <a:buChar char="Ø"/>
            </a:pPr>
            <a:r>
              <a:rPr lang="en-US" sz="2500">
                <a:solidFill>
                  <a:schemeClr val="accent1"/>
                </a:solidFill>
                <a:ea typeface="+mn-lt"/>
                <a:cs typeface="+mn-lt"/>
                <a:hlinkClick r:id="rId5">
                  <a:extLst>
                    <a:ext uri="{A12FA001-AC4F-418D-AE19-62706E023703}">
                      <ahyp:hlinkClr xmlns:ahyp="http://schemas.microsoft.com/office/drawing/2018/hyperlinkcolor" val="tx"/>
                    </a:ext>
                  </a:extLst>
                </a:hlinkClick>
              </a:rPr>
              <a:t>https://www.federalregister.gov/public-inspection/2022-02802/proposed-2022-clinical-practice-guideline-for-prescribing-opioids</a:t>
            </a:r>
            <a:endParaRPr lang="en-US" sz="2500">
              <a:solidFill>
                <a:schemeClr val="accent1"/>
              </a:solidFill>
            </a:endParaRPr>
          </a:p>
          <a:p>
            <a:pPr marL="342900" indent="-342900">
              <a:buClr>
                <a:schemeClr val="accent1"/>
              </a:buClr>
              <a:buFont typeface="Wingdings" panose="05000000000000000000" pitchFamily="2" charset="2"/>
              <a:buChar char="Ø"/>
            </a:pPr>
            <a:endParaRPr lang="en-US" sz="2500">
              <a:solidFill>
                <a:srgbClr val="000000"/>
              </a:solidFill>
            </a:endParaRPr>
          </a:p>
          <a:p>
            <a:pPr marL="342900" indent="-342900">
              <a:buClr>
                <a:schemeClr val="accent1"/>
              </a:buClr>
              <a:buFont typeface="Wingdings" panose="05000000000000000000" pitchFamily="2" charset="2"/>
              <a:buChar char="Ø"/>
            </a:pPr>
            <a:r>
              <a:rPr lang="en-US" sz="2500">
                <a:solidFill>
                  <a:schemeClr val="tx1">
                    <a:lumMod val="50000"/>
                    <a:lumOff val="50000"/>
                  </a:schemeClr>
                </a:solidFill>
                <a:ea typeface="+mn-lt"/>
                <a:cs typeface="+mn-lt"/>
              </a:rPr>
              <a:t>60 Day Public Comment period ends April 11, 2022</a:t>
            </a:r>
            <a:endParaRPr lang="en-US" sz="2500">
              <a:solidFill>
                <a:schemeClr val="tx1">
                  <a:lumMod val="50000"/>
                  <a:lumOff val="50000"/>
                </a:schemeClr>
              </a:solidFill>
            </a:endParaRPr>
          </a:p>
        </p:txBody>
      </p:sp>
      <p:sp>
        <p:nvSpPr>
          <p:cNvPr id="4" name="TextBox 3">
            <a:extLst>
              <a:ext uri="{FF2B5EF4-FFF2-40B4-BE49-F238E27FC236}">
                <a16:creationId xmlns:a16="http://schemas.microsoft.com/office/drawing/2014/main" id="{4240DB4D-B6CF-4668-A670-F438E6F7F351}"/>
              </a:ext>
            </a:extLst>
          </p:cNvPr>
          <p:cNvSpPr txBox="1"/>
          <p:nvPr/>
        </p:nvSpPr>
        <p:spPr>
          <a:xfrm>
            <a:off x="750588" y="1562538"/>
            <a:ext cx="310230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tx1">
                    <a:lumMod val="50000"/>
                    <a:lumOff val="50000"/>
                  </a:schemeClr>
                </a:solidFill>
                <a:latin typeface="TW Cen MT"/>
              </a:rPr>
              <a:t>Eric Huff, PharmD </a:t>
            </a:r>
          </a:p>
          <a:p>
            <a:r>
              <a:rPr lang="en-US" sz="2000" b="1">
                <a:solidFill>
                  <a:schemeClr val="tx1">
                    <a:lumMod val="50000"/>
                    <a:lumOff val="50000"/>
                  </a:schemeClr>
                </a:solidFill>
                <a:latin typeface="TW Cen MT"/>
              </a:rPr>
              <a:t>Clinical Project Manager</a:t>
            </a:r>
            <a:endParaRPr lang="en-US" sz="2000" b="1">
              <a:solidFill>
                <a:schemeClr val="tx1">
                  <a:lumMod val="50000"/>
                  <a:lumOff val="50000"/>
                </a:schemeClr>
              </a:solidFill>
            </a:endParaRPr>
          </a:p>
        </p:txBody>
      </p:sp>
    </p:spTree>
    <p:extLst>
      <p:ext uri="{BB962C8B-B14F-4D97-AF65-F5344CB8AC3E}">
        <p14:creationId xmlns:p14="http://schemas.microsoft.com/office/powerpoint/2010/main" val="127673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a:extLst>
              <a:ext uri="{FF2B5EF4-FFF2-40B4-BE49-F238E27FC236}">
                <a16:creationId xmlns:a16="http://schemas.microsoft.com/office/drawing/2014/main" id="{E3265C2A-0A58-43AD-A406-8F4478E287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3599B24-3230-49AE-A967-AA3D7C99C95D}"/>
              </a:ext>
            </a:extLst>
          </p:cNvPr>
          <p:cNvSpPr txBox="1">
            <a:spLocks/>
          </p:cNvSpPr>
          <p:nvPr/>
        </p:nvSpPr>
        <p:spPr>
          <a:xfrm>
            <a:off x="0" y="225287"/>
            <a:ext cx="12192000" cy="12474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4000">
                <a:solidFill>
                  <a:schemeClr val="tx1">
                    <a:lumMod val="50000"/>
                    <a:lumOff val="50000"/>
                  </a:schemeClr>
                </a:solidFill>
              </a:rPr>
              <a:t>Changes to the CDC Guidelines</a:t>
            </a:r>
          </a:p>
        </p:txBody>
      </p:sp>
      <p:sp>
        <p:nvSpPr>
          <p:cNvPr id="12" name="TextBox 11">
            <a:extLst>
              <a:ext uri="{FF2B5EF4-FFF2-40B4-BE49-F238E27FC236}">
                <a16:creationId xmlns:a16="http://schemas.microsoft.com/office/drawing/2014/main" id="{E84D1E27-1388-4017-9B2F-90C018DC7BA8}"/>
              </a:ext>
            </a:extLst>
          </p:cNvPr>
          <p:cNvSpPr txBox="1"/>
          <p:nvPr/>
        </p:nvSpPr>
        <p:spPr>
          <a:xfrm>
            <a:off x="1052512" y="1762457"/>
            <a:ext cx="10086975" cy="3924151"/>
          </a:xfrm>
          <a:prstGeom prst="rect">
            <a:avLst/>
          </a:prstGeom>
          <a:noFill/>
        </p:spPr>
        <p:txBody>
          <a:bodyPr wrap="square" lIns="91440" tIns="45720" rIns="91440" bIns="45720" anchor="t">
            <a:spAutoFit/>
          </a:bodyPr>
          <a:lstStyle/>
          <a:p>
            <a:pPr marL="342900" indent="-342900">
              <a:buClr>
                <a:schemeClr val="accent1"/>
              </a:buClr>
              <a:buFont typeface="Wingdings" panose="05000000000000000000" pitchFamily="2" charset="2"/>
              <a:buChar char="Ø"/>
            </a:pPr>
            <a:r>
              <a:rPr lang="en-US" sz="2500">
                <a:solidFill>
                  <a:schemeClr val="bg1">
                    <a:lumMod val="50000"/>
                  </a:schemeClr>
                </a:solidFill>
                <a:ea typeface="+mn-lt"/>
                <a:cs typeface="+mn-lt"/>
              </a:rPr>
              <a:t>Sickle Cell Disease added to exclusions list</a:t>
            </a:r>
          </a:p>
          <a:p>
            <a:pPr marL="342900" indent="-342900">
              <a:buClr>
                <a:schemeClr val="accent1"/>
              </a:buClr>
              <a:buFont typeface="Wingdings" panose="05000000000000000000" pitchFamily="2" charset="2"/>
              <a:buChar char="Ø"/>
            </a:pPr>
            <a:endParaRPr lang="en-US" sz="2500">
              <a:solidFill>
                <a:schemeClr val="bg1">
                  <a:lumMod val="50000"/>
                </a:schemeClr>
              </a:solidFill>
              <a:ea typeface="+mn-lt"/>
              <a:cs typeface="+mn-lt"/>
            </a:endParaRPr>
          </a:p>
          <a:p>
            <a:pPr marL="342900" indent="-342900">
              <a:buClr>
                <a:schemeClr val="accent1"/>
              </a:buClr>
              <a:buFont typeface="Wingdings" panose="05000000000000000000" pitchFamily="2" charset="2"/>
              <a:buChar char="Ø"/>
            </a:pPr>
            <a:r>
              <a:rPr lang="en-US" sz="2500">
                <a:solidFill>
                  <a:schemeClr val="bg1">
                    <a:lumMod val="50000"/>
                  </a:schemeClr>
                </a:solidFill>
                <a:ea typeface="+mn-lt"/>
                <a:cs typeface="+mn-lt"/>
              </a:rPr>
              <a:t>Broader primary care clinician base</a:t>
            </a:r>
          </a:p>
          <a:p>
            <a:pPr marL="342900" indent="-342900">
              <a:buClr>
                <a:schemeClr val="accent1"/>
              </a:buClr>
              <a:buFont typeface="Wingdings" panose="05000000000000000000" pitchFamily="2" charset="2"/>
              <a:buChar char="Ø"/>
            </a:pPr>
            <a:endParaRPr lang="en-US" sz="2500">
              <a:solidFill>
                <a:schemeClr val="bg1">
                  <a:lumMod val="50000"/>
                </a:schemeClr>
              </a:solidFill>
              <a:ea typeface="+mn-lt"/>
              <a:cs typeface="+mn-lt"/>
            </a:endParaRPr>
          </a:p>
          <a:p>
            <a:pPr marL="342900" indent="-342900">
              <a:buClr>
                <a:schemeClr val="accent1"/>
              </a:buClr>
              <a:buFont typeface="Wingdings" panose="05000000000000000000" pitchFamily="2" charset="2"/>
              <a:buChar char="Ø"/>
            </a:pPr>
            <a:r>
              <a:rPr lang="en-US" sz="2500">
                <a:solidFill>
                  <a:schemeClr val="bg1">
                    <a:lumMod val="50000"/>
                  </a:schemeClr>
                </a:solidFill>
                <a:ea typeface="+mn-lt"/>
                <a:cs typeface="+mn-lt"/>
              </a:rPr>
              <a:t>Scope now includes patients with acute or subacute pain</a:t>
            </a:r>
          </a:p>
          <a:p>
            <a:pPr>
              <a:buClr>
                <a:schemeClr val="accent1"/>
              </a:buClr>
            </a:pPr>
            <a:endParaRPr lang="en-US" sz="2500">
              <a:solidFill>
                <a:schemeClr val="bg1">
                  <a:lumMod val="50000"/>
                </a:schemeClr>
              </a:solidFill>
              <a:ea typeface="+mn-lt"/>
              <a:cs typeface="+mn-lt"/>
            </a:endParaRPr>
          </a:p>
          <a:p>
            <a:pPr marL="342900" indent="-342900">
              <a:buClr>
                <a:schemeClr val="accent1"/>
              </a:buClr>
              <a:buFont typeface="Wingdings" panose="05000000000000000000" pitchFamily="2" charset="2"/>
              <a:buChar char="Ø"/>
            </a:pPr>
            <a:r>
              <a:rPr lang="en-US" sz="2500">
                <a:solidFill>
                  <a:schemeClr val="bg1">
                    <a:lumMod val="50000"/>
                  </a:schemeClr>
                </a:solidFill>
                <a:ea typeface="+mn-lt"/>
                <a:cs typeface="+mn-lt"/>
              </a:rPr>
              <a:t>Substantially expanded use for acute pain &amp; tapering</a:t>
            </a:r>
            <a:endParaRPr lang="en-US" sz="2500">
              <a:solidFill>
                <a:schemeClr val="bg1">
                  <a:lumMod val="50000"/>
                </a:schemeClr>
              </a:solidFill>
            </a:endParaRPr>
          </a:p>
          <a:p>
            <a:pPr marL="800100" lvl="1" indent="-342900">
              <a:buClr>
                <a:schemeClr val="accent1"/>
              </a:buClr>
              <a:buFont typeface="Courier New" panose="05000000000000000000" pitchFamily="2" charset="2"/>
              <a:buChar char="o"/>
            </a:pPr>
            <a:r>
              <a:rPr lang="en-US" sz="2000">
                <a:solidFill>
                  <a:schemeClr val="bg1">
                    <a:lumMod val="50000"/>
                  </a:schemeClr>
                </a:solidFill>
                <a:ea typeface="+mn-lt"/>
                <a:cs typeface="+mn-lt"/>
              </a:rPr>
              <a:t>Taper 10%/month vs 10%/week for long-term patients</a:t>
            </a:r>
            <a:r>
              <a:rPr lang="en-US" sz="2400">
                <a:solidFill>
                  <a:schemeClr val="bg1">
                    <a:lumMod val="50000"/>
                  </a:schemeClr>
                </a:solidFill>
                <a:ea typeface="+mn-lt"/>
                <a:cs typeface="+mn-lt"/>
              </a:rPr>
              <a:t> </a:t>
            </a:r>
          </a:p>
          <a:p>
            <a:pPr marL="342900" indent="-342900">
              <a:buClr>
                <a:schemeClr val="accent1"/>
              </a:buClr>
              <a:buFont typeface="Wingdings" panose="05000000000000000000" pitchFamily="2" charset="2"/>
              <a:buChar char="Ø"/>
            </a:pPr>
            <a:endParaRPr lang="en-US" sz="2500">
              <a:solidFill>
                <a:schemeClr val="bg1">
                  <a:lumMod val="50000"/>
                </a:schemeClr>
              </a:solidFill>
              <a:ea typeface="+mn-lt"/>
              <a:cs typeface="+mn-lt"/>
            </a:endParaRPr>
          </a:p>
          <a:p>
            <a:pPr marL="342900" indent="-342900">
              <a:buClr>
                <a:schemeClr val="accent1"/>
              </a:buClr>
              <a:buFont typeface="Wingdings" panose="05000000000000000000" pitchFamily="2" charset="2"/>
              <a:buChar char="Ø"/>
            </a:pPr>
            <a:r>
              <a:rPr lang="en-US" sz="2500">
                <a:solidFill>
                  <a:schemeClr val="bg1">
                    <a:lumMod val="50000"/>
                  </a:schemeClr>
                </a:solidFill>
                <a:ea typeface="+mn-lt"/>
                <a:cs typeface="+mn-lt"/>
              </a:rPr>
              <a:t>Expanded non-opioid &amp; non-pharmacological recommendations</a:t>
            </a:r>
            <a:endParaRPr lang="en-US" sz="2500">
              <a:solidFill>
                <a:schemeClr val="bg1">
                  <a:lumMod val="50000"/>
                </a:schemeClr>
              </a:solidFill>
            </a:endParaRPr>
          </a:p>
        </p:txBody>
      </p:sp>
    </p:spTree>
    <p:extLst>
      <p:ext uri="{BB962C8B-B14F-4D97-AF65-F5344CB8AC3E}">
        <p14:creationId xmlns:p14="http://schemas.microsoft.com/office/powerpoint/2010/main" val="3198033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a:extLst>
              <a:ext uri="{FF2B5EF4-FFF2-40B4-BE49-F238E27FC236}">
                <a16:creationId xmlns:a16="http://schemas.microsoft.com/office/drawing/2014/main" id="{E3265C2A-0A58-43AD-A406-8F4478E287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3599B24-3230-49AE-A967-AA3D7C99C95D}"/>
              </a:ext>
            </a:extLst>
          </p:cNvPr>
          <p:cNvSpPr txBox="1">
            <a:spLocks/>
          </p:cNvSpPr>
          <p:nvPr/>
        </p:nvSpPr>
        <p:spPr>
          <a:xfrm>
            <a:off x="0" y="225287"/>
            <a:ext cx="12192000" cy="12474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4000">
                <a:solidFill>
                  <a:schemeClr val="tx1">
                    <a:lumMod val="50000"/>
                    <a:lumOff val="50000"/>
                  </a:schemeClr>
                </a:solidFill>
              </a:rPr>
              <a:t>Changes to the CDC Guidelines</a:t>
            </a:r>
          </a:p>
        </p:txBody>
      </p:sp>
      <p:sp>
        <p:nvSpPr>
          <p:cNvPr id="12" name="TextBox 11">
            <a:extLst>
              <a:ext uri="{FF2B5EF4-FFF2-40B4-BE49-F238E27FC236}">
                <a16:creationId xmlns:a16="http://schemas.microsoft.com/office/drawing/2014/main" id="{E84D1E27-1388-4017-9B2F-90C018DC7BA8}"/>
              </a:ext>
            </a:extLst>
          </p:cNvPr>
          <p:cNvSpPr txBox="1"/>
          <p:nvPr/>
        </p:nvSpPr>
        <p:spPr>
          <a:xfrm>
            <a:off x="1052512" y="1836040"/>
            <a:ext cx="10086975" cy="3708708"/>
          </a:xfrm>
          <a:prstGeom prst="rect">
            <a:avLst/>
          </a:prstGeom>
          <a:noFill/>
        </p:spPr>
        <p:txBody>
          <a:bodyPr wrap="square" lIns="91440" tIns="45720" rIns="91440" bIns="45720" anchor="t">
            <a:spAutoFit/>
          </a:bodyPr>
          <a:lstStyle/>
          <a:p>
            <a:pPr marL="342900" indent="-342900">
              <a:buClr>
                <a:schemeClr val="accent1"/>
              </a:buClr>
              <a:buFont typeface="Wingdings" panose="05000000000000000000" pitchFamily="2" charset="2"/>
              <a:buChar char="Ø"/>
            </a:pPr>
            <a:r>
              <a:rPr lang="en-US" sz="2500">
                <a:solidFill>
                  <a:schemeClr val="bg1">
                    <a:lumMod val="50000"/>
                  </a:schemeClr>
                </a:solidFill>
                <a:latin typeface="TW Cen MT"/>
              </a:rPr>
              <a:t>Specified starting dose for opioid naïve patients</a:t>
            </a:r>
            <a:endParaRPr lang="en-US" sz="2500">
              <a:solidFill>
                <a:schemeClr val="bg1">
                  <a:lumMod val="50000"/>
                </a:schemeClr>
              </a:solidFill>
              <a:ea typeface="+mn-lt"/>
              <a:cs typeface="+mn-lt"/>
            </a:endParaRPr>
          </a:p>
          <a:p>
            <a:pPr marL="800100" lvl="1" indent="-342900">
              <a:buClr>
                <a:schemeClr val="accent1"/>
              </a:buClr>
              <a:buFont typeface="Courier New" panose="05000000000000000000" pitchFamily="2" charset="2"/>
              <a:buChar char="o"/>
            </a:pPr>
            <a:r>
              <a:rPr lang="en-US" sz="2000">
                <a:solidFill>
                  <a:schemeClr val="bg1">
                    <a:lumMod val="50000"/>
                  </a:schemeClr>
                </a:solidFill>
                <a:latin typeface="TW Cen MT"/>
              </a:rPr>
              <a:t>Single dose of ~5-10 MME</a:t>
            </a:r>
            <a:endParaRPr lang="en-US" sz="2000">
              <a:solidFill>
                <a:schemeClr val="bg1">
                  <a:lumMod val="50000"/>
                </a:schemeClr>
              </a:solidFill>
              <a:ea typeface="+mn-lt"/>
              <a:cs typeface="+mn-lt"/>
            </a:endParaRPr>
          </a:p>
          <a:p>
            <a:pPr marL="800100" lvl="1" indent="-342900">
              <a:buClr>
                <a:schemeClr val="accent1"/>
              </a:buClr>
              <a:buFont typeface="Courier New" panose="05000000000000000000" pitchFamily="2" charset="2"/>
              <a:buChar char="o"/>
            </a:pPr>
            <a:r>
              <a:rPr lang="en-US" sz="2000">
                <a:solidFill>
                  <a:schemeClr val="bg1">
                    <a:lumMod val="50000"/>
                  </a:schemeClr>
                </a:solidFill>
                <a:latin typeface="TW Cen MT"/>
              </a:rPr>
              <a:t>Daily dose of 20-30 MME/day</a:t>
            </a:r>
            <a:endParaRPr lang="en-US" sz="2000">
              <a:solidFill>
                <a:schemeClr val="bg1">
                  <a:lumMod val="50000"/>
                </a:schemeClr>
              </a:solidFill>
              <a:ea typeface="+mn-lt"/>
              <a:cs typeface="+mn-lt"/>
            </a:endParaRPr>
          </a:p>
          <a:p>
            <a:pPr marL="342900" indent="-342900">
              <a:buClr>
                <a:schemeClr val="accent1"/>
              </a:buClr>
              <a:buFont typeface="Wingdings" panose="05000000000000000000" pitchFamily="2" charset="2"/>
              <a:buChar char="Ø"/>
            </a:pPr>
            <a:endParaRPr lang="en-US" sz="2500">
              <a:solidFill>
                <a:schemeClr val="bg1">
                  <a:lumMod val="50000"/>
                </a:schemeClr>
              </a:solidFill>
              <a:latin typeface="TW Cen MT"/>
            </a:endParaRPr>
          </a:p>
          <a:p>
            <a:pPr marL="342900" indent="-342900">
              <a:buClr>
                <a:schemeClr val="accent1"/>
              </a:buClr>
              <a:buFont typeface="Wingdings" panose="05000000000000000000" pitchFamily="2" charset="2"/>
              <a:buChar char="Ø"/>
            </a:pPr>
            <a:r>
              <a:rPr lang="en-US" sz="2500">
                <a:solidFill>
                  <a:schemeClr val="bg1">
                    <a:lumMod val="50000"/>
                  </a:schemeClr>
                </a:solidFill>
                <a:latin typeface="TW Cen MT"/>
              </a:rPr>
              <a:t>Removed specific dosage thresholds</a:t>
            </a:r>
            <a:endParaRPr lang="en-US" sz="2500">
              <a:solidFill>
                <a:schemeClr val="bg1">
                  <a:lumMod val="50000"/>
                </a:schemeClr>
              </a:solidFill>
              <a:latin typeface="Tw Cen MT" panose="020B0602020104020603"/>
            </a:endParaRPr>
          </a:p>
          <a:p>
            <a:pPr marL="342900" indent="-342900">
              <a:buClr>
                <a:schemeClr val="accent1"/>
              </a:buClr>
              <a:buFont typeface="Wingdings" panose="05000000000000000000" pitchFamily="2" charset="2"/>
              <a:buChar char="Ø"/>
            </a:pPr>
            <a:endParaRPr lang="en-US" sz="2500">
              <a:solidFill>
                <a:schemeClr val="bg1">
                  <a:lumMod val="50000"/>
                </a:schemeClr>
              </a:solidFill>
              <a:latin typeface="TW Cen MT"/>
            </a:endParaRPr>
          </a:p>
          <a:p>
            <a:pPr marL="342900" indent="-342900">
              <a:buClr>
                <a:schemeClr val="accent1"/>
              </a:buClr>
              <a:buFont typeface="Wingdings" panose="05000000000000000000" pitchFamily="2" charset="2"/>
              <a:buChar char="Ø"/>
            </a:pPr>
            <a:r>
              <a:rPr lang="en-US" sz="2500">
                <a:solidFill>
                  <a:schemeClr val="bg1">
                    <a:lumMod val="50000"/>
                  </a:schemeClr>
                </a:solidFill>
                <a:latin typeface="TW Cen MT"/>
              </a:rPr>
              <a:t>Remove ≤ 3-day supply recommendation for </a:t>
            </a:r>
            <a:r>
              <a:rPr lang="en-US" sz="2500" u="sng">
                <a:solidFill>
                  <a:schemeClr val="bg1">
                    <a:lumMod val="50000"/>
                  </a:schemeClr>
                </a:solidFill>
                <a:latin typeface="TW Cen MT"/>
              </a:rPr>
              <a:t>acute</a:t>
            </a:r>
            <a:r>
              <a:rPr lang="en-US" sz="2500">
                <a:solidFill>
                  <a:schemeClr val="bg1">
                    <a:lumMod val="50000"/>
                  </a:schemeClr>
                </a:solidFill>
                <a:latin typeface="TW Cen MT"/>
              </a:rPr>
              <a:t> pain</a:t>
            </a:r>
            <a:endParaRPr lang="en-US" sz="2500">
              <a:solidFill>
                <a:schemeClr val="bg1">
                  <a:lumMod val="50000"/>
                </a:schemeClr>
              </a:solidFill>
              <a:ea typeface="+mn-lt"/>
              <a:cs typeface="+mn-lt"/>
            </a:endParaRPr>
          </a:p>
          <a:p>
            <a:pPr marL="800100" lvl="1" indent="-342900">
              <a:buClr>
                <a:schemeClr val="accent1"/>
              </a:buClr>
              <a:buFont typeface="Courier New" panose="05000000000000000000" pitchFamily="2" charset="2"/>
              <a:buChar char="o"/>
            </a:pPr>
            <a:r>
              <a:rPr lang="en-US" sz="2000">
                <a:solidFill>
                  <a:schemeClr val="bg1">
                    <a:lumMod val="50000"/>
                  </a:schemeClr>
                </a:solidFill>
                <a:latin typeface="TW Cen MT"/>
              </a:rPr>
              <a:t>Added 2-week minimum follow-up if continuing opioids for </a:t>
            </a:r>
            <a:r>
              <a:rPr lang="en-US" sz="2000" u="sng">
                <a:solidFill>
                  <a:schemeClr val="bg1">
                    <a:lumMod val="50000"/>
                  </a:schemeClr>
                </a:solidFill>
                <a:latin typeface="TW Cen MT"/>
              </a:rPr>
              <a:t>acute</a:t>
            </a:r>
            <a:r>
              <a:rPr lang="en-US" sz="2000">
                <a:solidFill>
                  <a:schemeClr val="bg1">
                    <a:lumMod val="50000"/>
                  </a:schemeClr>
                </a:solidFill>
                <a:latin typeface="TW Cen MT"/>
              </a:rPr>
              <a:t> pain</a:t>
            </a:r>
            <a:endParaRPr lang="en-US" sz="2000">
              <a:solidFill>
                <a:schemeClr val="bg1">
                  <a:lumMod val="50000"/>
                </a:schemeClr>
              </a:solidFill>
              <a:ea typeface="+mn-lt"/>
              <a:cs typeface="+mn-lt"/>
            </a:endParaRPr>
          </a:p>
          <a:p>
            <a:pPr marL="342900" indent="-342900">
              <a:buClr>
                <a:schemeClr val="accent1"/>
              </a:buClr>
              <a:buFont typeface="Wingdings" panose="05000000000000000000" pitchFamily="2" charset="2"/>
              <a:buChar char="Ø"/>
            </a:pPr>
            <a:endParaRPr lang="en-US" sz="2500">
              <a:solidFill>
                <a:schemeClr val="bg1">
                  <a:lumMod val="50000"/>
                </a:schemeClr>
              </a:solidFill>
              <a:latin typeface="TW Cen MT"/>
            </a:endParaRPr>
          </a:p>
          <a:p>
            <a:pPr marL="342900" indent="-342900">
              <a:buClr>
                <a:schemeClr val="accent1"/>
              </a:buClr>
              <a:buFont typeface="Wingdings" panose="05000000000000000000" pitchFamily="2" charset="2"/>
              <a:buChar char="Ø"/>
            </a:pPr>
            <a:r>
              <a:rPr lang="en-US" sz="2500">
                <a:solidFill>
                  <a:schemeClr val="bg1">
                    <a:lumMod val="50000"/>
                  </a:schemeClr>
                </a:solidFill>
                <a:latin typeface="TW Cen MT"/>
              </a:rPr>
              <a:t>Clinicians should </a:t>
            </a:r>
            <a:r>
              <a:rPr lang="en-US" sz="2500" u="sng">
                <a:solidFill>
                  <a:schemeClr val="bg1">
                    <a:lumMod val="50000"/>
                  </a:schemeClr>
                </a:solidFill>
                <a:latin typeface="TW Cen MT"/>
              </a:rPr>
              <a:t>consider</a:t>
            </a:r>
            <a:r>
              <a:rPr lang="en-US" sz="2500">
                <a:solidFill>
                  <a:schemeClr val="bg1">
                    <a:lumMod val="50000"/>
                  </a:schemeClr>
                </a:solidFill>
                <a:latin typeface="TW Cen MT"/>
              </a:rPr>
              <a:t> toxicology testing</a:t>
            </a:r>
            <a:endParaRPr lang="en-US" sz="2500">
              <a:solidFill>
                <a:schemeClr val="bg1">
                  <a:lumMod val="50000"/>
                </a:schemeClr>
              </a:solidFill>
              <a:ea typeface="+mn-lt"/>
              <a:cs typeface="+mn-lt"/>
            </a:endParaRPr>
          </a:p>
        </p:txBody>
      </p:sp>
    </p:spTree>
    <p:extLst>
      <p:ext uri="{BB962C8B-B14F-4D97-AF65-F5344CB8AC3E}">
        <p14:creationId xmlns:p14="http://schemas.microsoft.com/office/powerpoint/2010/main" val="3208180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a:extLst>
              <a:ext uri="{FF2B5EF4-FFF2-40B4-BE49-F238E27FC236}">
                <a16:creationId xmlns:a16="http://schemas.microsoft.com/office/drawing/2014/main" id="{E3265C2A-0A58-43AD-A406-8F4478E287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3599B24-3230-49AE-A967-AA3D7C99C95D}"/>
              </a:ext>
            </a:extLst>
          </p:cNvPr>
          <p:cNvSpPr txBox="1">
            <a:spLocks/>
          </p:cNvSpPr>
          <p:nvPr/>
        </p:nvSpPr>
        <p:spPr>
          <a:xfrm>
            <a:off x="0" y="225287"/>
            <a:ext cx="12192000" cy="12474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4000">
                <a:solidFill>
                  <a:schemeClr val="tx1">
                    <a:lumMod val="50000"/>
                    <a:lumOff val="50000"/>
                  </a:schemeClr>
                </a:solidFill>
              </a:rPr>
              <a:t>Changes to the CDC Guidelines</a:t>
            </a:r>
          </a:p>
        </p:txBody>
      </p:sp>
      <p:sp>
        <p:nvSpPr>
          <p:cNvPr id="7" name="TextBox 6">
            <a:extLst>
              <a:ext uri="{FF2B5EF4-FFF2-40B4-BE49-F238E27FC236}">
                <a16:creationId xmlns:a16="http://schemas.microsoft.com/office/drawing/2014/main" id="{15988C9F-002F-4F56-997A-D34F39DB34E1}"/>
              </a:ext>
            </a:extLst>
          </p:cNvPr>
          <p:cNvSpPr txBox="1"/>
          <p:nvPr/>
        </p:nvSpPr>
        <p:spPr>
          <a:xfrm>
            <a:off x="1047750" y="1764822"/>
            <a:ext cx="10096500" cy="3170099"/>
          </a:xfrm>
          <a:prstGeom prst="rect">
            <a:avLst/>
          </a:prstGeom>
          <a:noFill/>
        </p:spPr>
        <p:txBody>
          <a:bodyPr wrap="square" lIns="91440" tIns="45720" rIns="91440" bIns="45720" anchor="t">
            <a:spAutoFit/>
          </a:bodyPr>
          <a:lstStyle/>
          <a:p>
            <a:pPr marL="342900" indent="-342900">
              <a:buClr>
                <a:schemeClr val="accent1"/>
              </a:buClr>
              <a:buFont typeface="Wingdings" panose="05000000000000000000" pitchFamily="2" charset="2"/>
              <a:buChar char="Ø"/>
            </a:pPr>
            <a:r>
              <a:rPr lang="en-US" sz="2500">
                <a:solidFill>
                  <a:schemeClr val="bg1">
                    <a:lumMod val="50000"/>
                  </a:schemeClr>
                </a:solidFill>
                <a:ea typeface="+mn-lt"/>
                <a:cs typeface="+mn-lt"/>
              </a:rPr>
              <a:t>Buprenorphine/Methadone for opioid use disorder should not be withheld from patients on Benzodiazepine/CNS depressant</a:t>
            </a:r>
            <a:endParaRPr lang="en-US" sz="2500">
              <a:solidFill>
                <a:schemeClr val="bg1">
                  <a:lumMod val="50000"/>
                </a:schemeClr>
              </a:solidFill>
            </a:endParaRPr>
          </a:p>
          <a:p>
            <a:pPr marL="342900" indent="-342900">
              <a:buClr>
                <a:schemeClr val="accent1"/>
              </a:buClr>
              <a:buFont typeface="Wingdings" panose="05000000000000000000" pitchFamily="2" charset="2"/>
              <a:buChar char="Ø"/>
            </a:pPr>
            <a:endParaRPr lang="en-US" sz="2500">
              <a:solidFill>
                <a:schemeClr val="bg1">
                  <a:lumMod val="50000"/>
                </a:schemeClr>
              </a:solidFill>
              <a:ea typeface="+mn-lt"/>
              <a:cs typeface="+mn-lt"/>
            </a:endParaRPr>
          </a:p>
          <a:p>
            <a:pPr marL="342900" indent="-342900">
              <a:buClr>
                <a:schemeClr val="accent1"/>
              </a:buClr>
              <a:buFont typeface="Wingdings" panose="05000000000000000000" pitchFamily="2" charset="2"/>
              <a:buChar char="Ø"/>
            </a:pPr>
            <a:r>
              <a:rPr lang="en-US" sz="2500">
                <a:solidFill>
                  <a:schemeClr val="bg1">
                    <a:lumMod val="50000"/>
                  </a:schemeClr>
                </a:solidFill>
                <a:ea typeface="+mn-lt"/>
                <a:cs typeface="+mn-lt"/>
              </a:rPr>
              <a:t>Added DSM-5 criteria for diagnosing opioid use disorder directly into guideline</a:t>
            </a:r>
            <a:endParaRPr lang="en-US" sz="2500">
              <a:solidFill>
                <a:schemeClr val="bg1">
                  <a:lumMod val="50000"/>
                </a:schemeClr>
              </a:solidFill>
            </a:endParaRPr>
          </a:p>
          <a:p>
            <a:pPr marL="342900" indent="-342900">
              <a:buClr>
                <a:schemeClr val="accent1"/>
              </a:buClr>
              <a:buFont typeface="Wingdings" panose="05000000000000000000" pitchFamily="2" charset="2"/>
              <a:buChar char="Ø"/>
            </a:pPr>
            <a:endParaRPr lang="en-US" sz="2500">
              <a:solidFill>
                <a:schemeClr val="bg1">
                  <a:lumMod val="50000"/>
                </a:schemeClr>
              </a:solidFill>
              <a:ea typeface="+mn-lt"/>
              <a:cs typeface="+mn-lt"/>
            </a:endParaRPr>
          </a:p>
          <a:p>
            <a:pPr marL="342900" indent="-342900">
              <a:buClr>
                <a:schemeClr val="accent1"/>
              </a:buClr>
              <a:buFont typeface="Wingdings" panose="05000000000000000000" pitchFamily="2" charset="2"/>
              <a:buChar char="Ø"/>
            </a:pPr>
            <a:r>
              <a:rPr lang="en-US" sz="2500">
                <a:solidFill>
                  <a:schemeClr val="bg1">
                    <a:lumMod val="50000"/>
                  </a:schemeClr>
                </a:solidFill>
                <a:ea typeface="+mn-lt"/>
                <a:cs typeface="+mn-lt"/>
              </a:rPr>
              <a:t>PDMP access frequency for long-term opioid patients no longer a disagreement with expert opinions*</a:t>
            </a:r>
            <a:endParaRPr lang="en-US" sz="2500">
              <a:solidFill>
                <a:schemeClr val="bg1">
                  <a:lumMod val="50000"/>
                </a:schemeClr>
              </a:solidFill>
            </a:endParaRPr>
          </a:p>
        </p:txBody>
      </p:sp>
      <p:sp>
        <p:nvSpPr>
          <p:cNvPr id="6" name="TextBox 5">
            <a:extLst>
              <a:ext uri="{FF2B5EF4-FFF2-40B4-BE49-F238E27FC236}">
                <a16:creationId xmlns:a16="http://schemas.microsoft.com/office/drawing/2014/main" id="{EFE5B5AE-EEF7-49DC-845A-71929EDA5D3B}"/>
              </a:ext>
            </a:extLst>
          </p:cNvPr>
          <p:cNvSpPr txBox="1"/>
          <p:nvPr/>
        </p:nvSpPr>
        <p:spPr>
          <a:xfrm>
            <a:off x="1047750" y="5227012"/>
            <a:ext cx="10096500" cy="461665"/>
          </a:xfrm>
          <a:prstGeom prst="rect">
            <a:avLst/>
          </a:prstGeom>
          <a:noFill/>
        </p:spPr>
        <p:txBody>
          <a:bodyPr wrap="square" lIns="91440" tIns="45720" rIns="91440" bIns="45720" anchor="t">
            <a:spAutoFit/>
          </a:bodyPr>
          <a:lstStyle/>
          <a:p>
            <a:pPr marL="342900" indent="-342900">
              <a:buClr>
                <a:schemeClr val="accent1"/>
              </a:buClr>
              <a:buFont typeface="Wingdings" panose="05000000000000000000" pitchFamily="2" charset="2"/>
              <a:buChar char="Ø"/>
            </a:pPr>
            <a:r>
              <a:rPr lang="en-US" sz="2400" b="1">
                <a:solidFill>
                  <a:schemeClr val="bg1">
                    <a:lumMod val="50000"/>
                  </a:schemeClr>
                </a:solidFill>
                <a:ea typeface="+mn-lt"/>
                <a:cs typeface="+mn-lt"/>
              </a:rPr>
              <a:t>90 MME/day verbiage has been removed</a:t>
            </a:r>
            <a:endParaRPr lang="en-US" sz="2400">
              <a:solidFill>
                <a:schemeClr val="bg1">
                  <a:lumMod val="50000"/>
                </a:schemeClr>
              </a:solidFill>
            </a:endParaRPr>
          </a:p>
        </p:txBody>
      </p:sp>
    </p:spTree>
    <p:extLst>
      <p:ext uri="{BB962C8B-B14F-4D97-AF65-F5344CB8AC3E}">
        <p14:creationId xmlns:p14="http://schemas.microsoft.com/office/powerpoint/2010/main" val="133490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a:extLst>
              <a:ext uri="{FF2B5EF4-FFF2-40B4-BE49-F238E27FC236}">
                <a16:creationId xmlns:a16="http://schemas.microsoft.com/office/drawing/2014/main" id="{E3265C2A-0A58-43AD-A406-8F4478E287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3599B24-3230-49AE-A967-AA3D7C99C95D}"/>
              </a:ext>
            </a:extLst>
          </p:cNvPr>
          <p:cNvSpPr txBox="1">
            <a:spLocks/>
          </p:cNvSpPr>
          <p:nvPr/>
        </p:nvSpPr>
        <p:spPr>
          <a:xfrm>
            <a:off x="0" y="225287"/>
            <a:ext cx="12192000" cy="12474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4000">
                <a:solidFill>
                  <a:schemeClr val="tx1">
                    <a:lumMod val="50000"/>
                    <a:lumOff val="50000"/>
                  </a:schemeClr>
                </a:solidFill>
              </a:rPr>
              <a:t>Performance Audit Update</a:t>
            </a:r>
          </a:p>
        </p:txBody>
      </p:sp>
      <p:pic>
        <p:nvPicPr>
          <p:cNvPr id="9" name="Picture 4">
            <a:extLst>
              <a:ext uri="{FF2B5EF4-FFF2-40B4-BE49-F238E27FC236}">
                <a16:creationId xmlns:a16="http://schemas.microsoft.com/office/drawing/2014/main" id="{C11F8CD0-4C80-4E52-88B1-99656158E20C}"/>
              </a:ext>
            </a:extLst>
          </p:cNvPr>
          <p:cNvPicPr>
            <a:picLocks noGrp="1" noChangeAspect="1"/>
          </p:cNvPicPr>
          <p:nvPr>
            <p:ph idx="1"/>
          </p:nvPr>
        </p:nvPicPr>
        <p:blipFill>
          <a:blip r:embed="rId4"/>
          <a:stretch>
            <a:fillRect/>
          </a:stretch>
        </p:blipFill>
        <p:spPr>
          <a:xfrm>
            <a:off x="2019573" y="1589078"/>
            <a:ext cx="7732049" cy="4342072"/>
          </a:xfrm>
        </p:spPr>
      </p:pic>
    </p:spTree>
    <p:extLst>
      <p:ext uri="{BB962C8B-B14F-4D97-AF65-F5344CB8AC3E}">
        <p14:creationId xmlns:p14="http://schemas.microsoft.com/office/powerpoint/2010/main" val="434176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4">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0" name="Rectangle 16">
            <a:extLst>
              <a:ext uri="{FF2B5EF4-FFF2-40B4-BE49-F238E27FC236}">
                <a16:creationId xmlns:a16="http://schemas.microsoft.com/office/drawing/2014/main" id="{48EC41B9-2D25-48A6-BC40-DA8F79F3E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18">
            <a:extLst>
              <a:ext uri="{FF2B5EF4-FFF2-40B4-BE49-F238E27FC236}">
                <a16:creationId xmlns:a16="http://schemas.microsoft.com/office/drawing/2014/main" id="{F8F21547-A433-450A-B2A3-930DCFAB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71324"/>
          <a:stretch/>
        </p:blipFill>
        <p:spPr>
          <a:xfrm>
            <a:off x="0" y="0"/>
            <a:ext cx="3496235" cy="6858000"/>
          </a:xfrm>
          <a:prstGeom prst="rect">
            <a:avLst/>
          </a:prstGeom>
        </p:spPr>
      </p:pic>
      <p:sp>
        <p:nvSpPr>
          <p:cNvPr id="2" name="Title 1">
            <a:extLst>
              <a:ext uri="{FF2B5EF4-FFF2-40B4-BE49-F238E27FC236}">
                <a16:creationId xmlns:a16="http://schemas.microsoft.com/office/drawing/2014/main" id="{BF75997B-6E30-4E32-896D-2DD153B58592}"/>
              </a:ext>
            </a:extLst>
          </p:cNvPr>
          <p:cNvSpPr>
            <a:spLocks noGrp="1"/>
          </p:cNvSpPr>
          <p:nvPr>
            <p:ph type="title"/>
          </p:nvPr>
        </p:nvSpPr>
        <p:spPr>
          <a:xfrm>
            <a:off x="1053698" y="792140"/>
            <a:ext cx="10084600" cy="949896"/>
          </a:xfrm>
        </p:spPr>
        <p:txBody>
          <a:bodyPr vert="horz" lIns="91440" tIns="45720" rIns="91440" bIns="45720" rtlCol="0" anchor="b">
            <a:noAutofit/>
          </a:bodyPr>
          <a:lstStyle/>
          <a:p>
            <a:pPr algn="l">
              <a:buClr>
                <a:srgbClr val="000000"/>
              </a:buClr>
            </a:pPr>
            <a:r>
              <a:rPr lang="en-US" sz="2000" b="1" cap="none">
                <a:solidFill>
                  <a:schemeClr val="tx1">
                    <a:lumMod val="50000"/>
                    <a:lumOff val="50000"/>
                  </a:schemeClr>
                </a:solidFill>
              </a:rPr>
              <a:t>RECOMMENDATION #1: </a:t>
            </a:r>
            <a:r>
              <a:rPr lang="en-US" sz="2000" cap="none">
                <a:solidFill>
                  <a:schemeClr val="tx1">
                    <a:lumMod val="50000"/>
                    <a:lumOff val="50000"/>
                  </a:schemeClr>
                </a:solidFill>
              </a:rPr>
              <a:t>The Department of Human Services should fully implement an ILPMP in accordance with State requirements by ensuring all EHRs are fully interfaced with the ILPMP, as required.  </a:t>
            </a:r>
          </a:p>
        </p:txBody>
      </p:sp>
      <p:pic>
        <p:nvPicPr>
          <p:cNvPr id="23" name="Picture 20">
            <a:extLst>
              <a:ext uri="{FF2B5EF4-FFF2-40B4-BE49-F238E27FC236}">
                <a16:creationId xmlns:a16="http://schemas.microsoft.com/office/drawing/2014/main" id="{A73B520B-D7E7-436A-B263-0682940B4F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61810" r="21258"/>
          <a:stretch/>
        </p:blipFill>
        <p:spPr>
          <a:xfrm>
            <a:off x="0" y="4238951"/>
            <a:ext cx="9600237" cy="2619049"/>
          </a:xfrm>
          <a:prstGeom prst="rect">
            <a:avLst/>
          </a:prstGeom>
        </p:spPr>
      </p:pic>
      <p:sp>
        <p:nvSpPr>
          <p:cNvPr id="3" name="TextBox 2">
            <a:extLst>
              <a:ext uri="{FF2B5EF4-FFF2-40B4-BE49-F238E27FC236}">
                <a16:creationId xmlns:a16="http://schemas.microsoft.com/office/drawing/2014/main" id="{FDA08482-89F5-476D-B60E-5FB0750DD07E}"/>
              </a:ext>
            </a:extLst>
          </p:cNvPr>
          <p:cNvSpPr txBox="1"/>
          <p:nvPr/>
        </p:nvSpPr>
        <p:spPr>
          <a:xfrm>
            <a:off x="1343999" y="2574155"/>
            <a:ext cx="9504000" cy="36933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endParaRPr lang="en-US">
              <a:solidFill>
                <a:schemeClr val="tx1">
                  <a:lumMod val="50000"/>
                  <a:lumOff val="50000"/>
                </a:schemeClr>
              </a:solidFill>
            </a:endParaRPr>
          </a:p>
        </p:txBody>
      </p:sp>
      <p:graphicFrame>
        <p:nvGraphicFramePr>
          <p:cNvPr id="8" name="Table 7">
            <a:extLst>
              <a:ext uri="{FF2B5EF4-FFF2-40B4-BE49-F238E27FC236}">
                <a16:creationId xmlns:a16="http://schemas.microsoft.com/office/drawing/2014/main" id="{30C4DAE7-6940-44BD-9A27-CC8F1E086266}"/>
              </a:ext>
            </a:extLst>
          </p:cNvPr>
          <p:cNvGraphicFramePr>
            <a:graphicFrameLocks noGrp="1"/>
          </p:cNvGraphicFramePr>
          <p:nvPr>
            <p:extLst>
              <p:ext uri="{D42A27DB-BD31-4B8C-83A1-F6EECF244321}">
                <p14:modId xmlns:p14="http://schemas.microsoft.com/office/powerpoint/2010/main" val="2170482912"/>
              </p:ext>
            </p:extLst>
          </p:nvPr>
        </p:nvGraphicFramePr>
        <p:xfrm>
          <a:off x="609599" y="2087604"/>
          <a:ext cx="10972800" cy="2285999"/>
        </p:xfrm>
        <a:graphic>
          <a:graphicData uri="http://schemas.openxmlformats.org/drawingml/2006/table">
            <a:tbl>
              <a:tblPr firstRow="1" firstCol="1" bandRow="1">
                <a:tableStyleId>{B301B821-A1FF-4177-AEE7-76D212191A09}</a:tableStyleId>
              </a:tblPr>
              <a:tblGrid>
                <a:gridCol w="6940994">
                  <a:extLst>
                    <a:ext uri="{9D8B030D-6E8A-4147-A177-3AD203B41FA5}">
                      <a16:colId xmlns:a16="http://schemas.microsoft.com/office/drawing/2014/main" val="1277613323"/>
                    </a:ext>
                  </a:extLst>
                </a:gridCol>
                <a:gridCol w="2015903">
                  <a:extLst>
                    <a:ext uri="{9D8B030D-6E8A-4147-A177-3AD203B41FA5}">
                      <a16:colId xmlns:a16="http://schemas.microsoft.com/office/drawing/2014/main" val="3839357520"/>
                    </a:ext>
                  </a:extLst>
                </a:gridCol>
                <a:gridCol w="2015903">
                  <a:extLst>
                    <a:ext uri="{9D8B030D-6E8A-4147-A177-3AD203B41FA5}">
                      <a16:colId xmlns:a16="http://schemas.microsoft.com/office/drawing/2014/main" val="2001298857"/>
                    </a:ext>
                  </a:extLst>
                </a:gridCol>
              </a:tblGrid>
              <a:tr h="550003">
                <a:tc>
                  <a:txBody>
                    <a:bodyPr/>
                    <a:lstStyle/>
                    <a:p>
                      <a:pPr algn="ctr" fontAlgn="base">
                        <a:spcAft>
                          <a:spcPts val="0"/>
                        </a:spcAft>
                      </a:pPr>
                      <a:r>
                        <a:rPr lang="en-US" sz="2300" b="0" cap="none" spc="0">
                          <a:solidFill>
                            <a:schemeClr val="bg1"/>
                          </a:solidFill>
                          <a:effectLst/>
                        </a:rPr>
                        <a:t>PMPnow </a:t>
                      </a:r>
                    </a:p>
                  </a:txBody>
                  <a:tcPr marL="0" marR="0" marT="151631"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ase">
                        <a:spcAft>
                          <a:spcPts val="0"/>
                        </a:spcAft>
                      </a:pPr>
                      <a:r>
                        <a:rPr lang="en-US" sz="2300" b="0" cap="none" spc="0">
                          <a:solidFill>
                            <a:schemeClr val="bg1"/>
                          </a:solidFill>
                          <a:effectLst/>
                        </a:rPr>
                        <a:t>February 2017 </a:t>
                      </a:r>
                    </a:p>
                  </a:txBody>
                  <a:tcPr marL="0" marR="0" marT="151631"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ase">
                        <a:spcAft>
                          <a:spcPts val="0"/>
                        </a:spcAft>
                      </a:pPr>
                      <a:r>
                        <a:rPr lang="en-US" sz="2300" b="0" cap="none" spc="0">
                          <a:solidFill>
                            <a:schemeClr val="bg1"/>
                          </a:solidFill>
                          <a:effectLst/>
                        </a:rPr>
                        <a:t>February 2022 </a:t>
                      </a:r>
                    </a:p>
                  </a:txBody>
                  <a:tcPr marL="0" marR="0" marT="151631"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496884444"/>
                  </a:ext>
                </a:extLst>
              </a:tr>
              <a:tr h="433999">
                <a:tc>
                  <a:txBody>
                    <a:bodyPr/>
                    <a:lstStyle/>
                    <a:p>
                      <a:pPr fontAlgn="base">
                        <a:spcAft>
                          <a:spcPts val="0"/>
                        </a:spcAft>
                      </a:pPr>
                      <a:r>
                        <a:rPr lang="en-US" sz="2000" b="0" cap="none" spc="0">
                          <a:solidFill>
                            <a:schemeClr val="tx1">
                              <a:lumMod val="50000"/>
                              <a:lumOff val="50000"/>
                            </a:schemeClr>
                          </a:solidFill>
                          <a:effectLst/>
                        </a:rPr>
                        <a:t>Unique Healthcare Entities/Organizations Connected </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ase">
                        <a:spcAft>
                          <a:spcPts val="0"/>
                        </a:spcAft>
                      </a:pPr>
                      <a:r>
                        <a:rPr lang="en-US" sz="2000" b="0" cap="none" spc="0">
                          <a:solidFill>
                            <a:schemeClr val="tx1">
                              <a:lumMod val="50000"/>
                              <a:lumOff val="50000"/>
                            </a:schemeClr>
                          </a:solidFill>
                          <a:effectLst/>
                        </a:rPr>
                        <a:t>11 </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ase">
                        <a:spcAft>
                          <a:spcPts val="0"/>
                        </a:spcAft>
                      </a:pPr>
                      <a:r>
                        <a:rPr lang="en-US" sz="2000" cap="none" spc="0">
                          <a:solidFill>
                            <a:schemeClr val="tx1">
                              <a:lumMod val="50000"/>
                              <a:lumOff val="50000"/>
                            </a:schemeClr>
                          </a:solidFill>
                          <a:effectLst/>
                        </a:rPr>
                        <a:t>1,279 </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035376412"/>
                  </a:ext>
                </a:extLst>
              </a:tr>
              <a:tr h="433999">
                <a:tc>
                  <a:txBody>
                    <a:bodyPr/>
                    <a:lstStyle/>
                    <a:p>
                      <a:pPr fontAlgn="base">
                        <a:spcAft>
                          <a:spcPts val="0"/>
                        </a:spcAft>
                      </a:pPr>
                      <a:r>
                        <a:rPr lang="en-US" sz="2000" b="0" cap="none" spc="0">
                          <a:solidFill>
                            <a:schemeClr val="tx1">
                              <a:lumMod val="50000"/>
                              <a:lumOff val="50000"/>
                            </a:schemeClr>
                          </a:solidFill>
                          <a:effectLst/>
                        </a:rPr>
                        <a:t>Individual Connection Points Live </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ase">
                        <a:spcAft>
                          <a:spcPts val="0"/>
                        </a:spcAft>
                      </a:pPr>
                      <a:r>
                        <a:rPr lang="en-US" sz="2000" b="0" cap="none" spc="0">
                          <a:solidFill>
                            <a:schemeClr val="tx1">
                              <a:lumMod val="50000"/>
                              <a:lumOff val="50000"/>
                            </a:schemeClr>
                          </a:solidFill>
                          <a:effectLst/>
                        </a:rPr>
                        <a:t>11 </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ase">
                        <a:spcAft>
                          <a:spcPts val="0"/>
                        </a:spcAft>
                      </a:pPr>
                      <a:r>
                        <a:rPr lang="en-US" sz="2000" cap="none" spc="0">
                          <a:solidFill>
                            <a:schemeClr val="tx1">
                              <a:lumMod val="50000"/>
                              <a:lumOff val="50000"/>
                            </a:schemeClr>
                          </a:solidFill>
                          <a:effectLst/>
                        </a:rPr>
                        <a:t>13,093 </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142528001"/>
                  </a:ext>
                </a:extLst>
              </a:tr>
              <a:tr h="433999">
                <a:tc>
                  <a:txBody>
                    <a:bodyPr/>
                    <a:lstStyle/>
                    <a:p>
                      <a:pPr fontAlgn="base">
                        <a:spcAft>
                          <a:spcPts val="0"/>
                        </a:spcAft>
                      </a:pPr>
                      <a:r>
                        <a:rPr lang="en-US" sz="2000" b="0" cap="none" spc="0">
                          <a:solidFill>
                            <a:schemeClr val="tx1">
                              <a:lumMod val="50000"/>
                              <a:lumOff val="50000"/>
                            </a:schemeClr>
                          </a:solidFill>
                          <a:effectLst/>
                        </a:rPr>
                        <a:t>Queries Performed</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ase">
                        <a:spcAft>
                          <a:spcPts val="0"/>
                        </a:spcAft>
                      </a:pPr>
                      <a:r>
                        <a:rPr lang="en-US" sz="2000" b="0" cap="none" spc="0">
                          <a:solidFill>
                            <a:schemeClr val="tx1">
                              <a:lumMod val="50000"/>
                              <a:lumOff val="50000"/>
                            </a:schemeClr>
                          </a:solidFill>
                          <a:effectLst/>
                        </a:rPr>
                        <a:t>596,846 </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ase">
                        <a:spcAft>
                          <a:spcPts val="0"/>
                        </a:spcAft>
                      </a:pPr>
                      <a:r>
                        <a:rPr lang="en-US" sz="2000" cap="none" spc="0">
                          <a:solidFill>
                            <a:schemeClr val="tx1">
                              <a:lumMod val="50000"/>
                              <a:lumOff val="50000"/>
                            </a:schemeClr>
                          </a:solidFill>
                          <a:effectLst/>
                        </a:rPr>
                        <a:t>7,452,446 </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641764043"/>
                  </a:ext>
                </a:extLst>
              </a:tr>
              <a:tr h="433999">
                <a:tc>
                  <a:txBody>
                    <a:bodyPr/>
                    <a:lstStyle/>
                    <a:p>
                      <a:pPr fontAlgn="base">
                        <a:spcAft>
                          <a:spcPts val="0"/>
                        </a:spcAft>
                      </a:pPr>
                      <a:r>
                        <a:rPr lang="en-US" sz="2000" b="0" cap="none" spc="0">
                          <a:solidFill>
                            <a:schemeClr val="tx1">
                              <a:lumMod val="50000"/>
                              <a:lumOff val="50000"/>
                            </a:schemeClr>
                          </a:solidFill>
                          <a:effectLst/>
                        </a:rPr>
                        <a:t>Electronic Health Record/Pharmacy Management Vendors/Live </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ase">
                        <a:spcAft>
                          <a:spcPts val="0"/>
                        </a:spcAft>
                      </a:pPr>
                      <a:r>
                        <a:rPr lang="en-US" sz="2000" b="0" cap="none" spc="0">
                          <a:solidFill>
                            <a:schemeClr val="tx1">
                              <a:lumMod val="50000"/>
                              <a:lumOff val="50000"/>
                            </a:schemeClr>
                          </a:solidFill>
                          <a:effectLst/>
                        </a:rPr>
                        <a:t>3 </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ase">
                        <a:spcAft>
                          <a:spcPts val="0"/>
                        </a:spcAft>
                      </a:pPr>
                      <a:r>
                        <a:rPr lang="en-US" sz="2000" cap="none" spc="0">
                          <a:solidFill>
                            <a:schemeClr val="tx1">
                              <a:lumMod val="50000"/>
                              <a:lumOff val="50000"/>
                            </a:schemeClr>
                          </a:solidFill>
                          <a:effectLst/>
                        </a:rPr>
                        <a:t>72 </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680159850"/>
                  </a:ext>
                </a:extLst>
              </a:tr>
            </a:tbl>
          </a:graphicData>
        </a:graphic>
      </p:graphicFrame>
      <p:sp>
        <p:nvSpPr>
          <p:cNvPr id="7" name="TextBox 6">
            <a:extLst>
              <a:ext uri="{FF2B5EF4-FFF2-40B4-BE49-F238E27FC236}">
                <a16:creationId xmlns:a16="http://schemas.microsoft.com/office/drawing/2014/main" id="{BCD5F4B2-48AA-44FA-9BAA-35751D63C691}"/>
              </a:ext>
            </a:extLst>
          </p:cNvPr>
          <p:cNvSpPr txBox="1"/>
          <p:nvPr/>
        </p:nvSpPr>
        <p:spPr>
          <a:xfrm>
            <a:off x="2594068" y="4694044"/>
            <a:ext cx="5465484" cy="1015663"/>
          </a:xfrm>
          <a:prstGeom prst="rect">
            <a:avLst/>
          </a:prstGeom>
          <a:noFill/>
        </p:spPr>
        <p:txBody>
          <a:bodyPr wrap="square" lIns="91440" tIns="45720" rIns="91440" bIns="45720" rtlCol="0" anchor="t">
            <a:spAutoFit/>
          </a:bodyPr>
          <a:lstStyle/>
          <a:p>
            <a:pPr marL="342900" indent="-342900">
              <a:buClr>
                <a:schemeClr val="accent1"/>
              </a:buClr>
              <a:buFont typeface="Wingdings" panose="05000000000000000000" pitchFamily="2" charset="2"/>
              <a:buChar char="Ø"/>
            </a:pPr>
            <a:r>
              <a:rPr lang="en-US" sz="2000">
                <a:solidFill>
                  <a:schemeClr val="tx1">
                    <a:lumMod val="50000"/>
                    <a:lumOff val="50000"/>
                  </a:schemeClr>
                </a:solidFill>
                <a:ea typeface="+mn-lt"/>
                <a:cs typeface="+mn-lt"/>
              </a:rPr>
              <a:t>Redefine All HER's</a:t>
            </a:r>
            <a:endParaRPr lang="en-US" sz="2000">
              <a:solidFill>
                <a:schemeClr val="tx1">
                  <a:lumMod val="50000"/>
                  <a:lumOff val="50000"/>
                </a:schemeClr>
              </a:solidFill>
              <a:latin typeface="+mj-lt"/>
            </a:endParaRPr>
          </a:p>
          <a:p>
            <a:pPr marL="342900" indent="-342900">
              <a:buClr>
                <a:schemeClr val="accent1"/>
              </a:buClr>
              <a:buFont typeface="Wingdings" panose="05000000000000000000" pitchFamily="2" charset="2"/>
              <a:buChar char="Ø"/>
            </a:pPr>
            <a:r>
              <a:rPr lang="en-US" sz="2000">
                <a:solidFill>
                  <a:schemeClr val="tx1">
                    <a:lumMod val="50000"/>
                    <a:lumOff val="50000"/>
                  </a:schemeClr>
                </a:solidFill>
                <a:effectLst/>
                <a:latin typeface="+mj-lt"/>
              </a:rPr>
              <a:t>Identify measurable denominator</a:t>
            </a:r>
            <a:endParaRPr lang="en-US">
              <a:solidFill>
                <a:schemeClr val="tx1">
                  <a:lumMod val="50000"/>
                  <a:lumOff val="50000"/>
                </a:schemeClr>
              </a:solidFill>
            </a:endParaRPr>
          </a:p>
          <a:p>
            <a:pPr marL="342900" indent="-342900">
              <a:buClr>
                <a:schemeClr val="accent1"/>
              </a:buClr>
              <a:buFont typeface="Wingdings" panose="05000000000000000000" pitchFamily="2" charset="2"/>
              <a:buChar char="Ø"/>
            </a:pPr>
            <a:r>
              <a:rPr lang="en-US" sz="2000">
                <a:solidFill>
                  <a:schemeClr val="tx1">
                    <a:lumMod val="50000"/>
                    <a:lumOff val="50000"/>
                  </a:schemeClr>
                </a:solidFill>
                <a:latin typeface="+mj-lt"/>
              </a:rPr>
              <a:t>Clarify onus</a:t>
            </a:r>
            <a:r>
              <a:rPr lang="en-US" sz="2000">
                <a:solidFill>
                  <a:schemeClr val="tx1">
                    <a:lumMod val="50000"/>
                    <a:lumOff val="50000"/>
                  </a:schemeClr>
                </a:solidFill>
                <a:effectLst/>
                <a:latin typeface="+mj-lt"/>
              </a:rPr>
              <a:t> of compliance</a:t>
            </a:r>
          </a:p>
        </p:txBody>
      </p:sp>
    </p:spTree>
    <p:extLst>
      <p:ext uri="{BB962C8B-B14F-4D97-AF65-F5344CB8AC3E}">
        <p14:creationId xmlns:p14="http://schemas.microsoft.com/office/powerpoint/2010/main" val="207197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5D71EE-E001-44EB-A253-474EF65BAFFA}"/>
              </a:ext>
            </a:extLst>
          </p:cNvPr>
          <p:cNvSpPr>
            <a:spLocks noGrp="1"/>
          </p:cNvSpPr>
          <p:nvPr>
            <p:ph sz="quarter" idx="13"/>
          </p:nvPr>
        </p:nvSpPr>
        <p:spPr>
          <a:xfrm>
            <a:off x="1057274" y="551355"/>
            <a:ext cx="10077451" cy="1015663"/>
          </a:xfrm>
        </p:spPr>
        <p:txBody>
          <a:bodyPr vert="horz" wrap="square" lIns="91440" tIns="45720" rIns="91440" bIns="45720" rtlCol="0" anchor="t">
            <a:spAutoFit/>
          </a:bodyPr>
          <a:lstStyle/>
          <a:p>
            <a:pPr marL="0" indent="0">
              <a:lnSpc>
                <a:spcPct val="100000"/>
              </a:lnSpc>
              <a:spcBef>
                <a:spcPts val="0"/>
              </a:spcBef>
              <a:buNone/>
            </a:pPr>
            <a:r>
              <a:rPr lang="en-US" b="1" cap="none">
                <a:solidFill>
                  <a:schemeClr val="tx1">
                    <a:lumMod val="50000"/>
                    <a:lumOff val="50000"/>
                  </a:schemeClr>
                </a:solidFill>
                <a:ea typeface="+mn-lt"/>
                <a:cs typeface="+mn-lt"/>
              </a:rPr>
              <a:t>RECOMMENDATION #8: </a:t>
            </a:r>
            <a:r>
              <a:rPr lang="en-US" cap="none">
                <a:solidFill>
                  <a:schemeClr val="tx1">
                    <a:lumMod val="50000"/>
                    <a:lumOff val="50000"/>
                  </a:schemeClr>
                </a:solidFill>
                <a:ea typeface="+mn-lt"/>
                <a:cs typeface="+mn-lt"/>
              </a:rPr>
              <a:t>The Department of Human Services should ensure all prescribers possessing an Illinois Controlled Substance License are registered with the ILPMP as required by the Illinois Controlled Substance Act.</a:t>
            </a:r>
            <a:endParaRPr lang="en-US"/>
          </a:p>
        </p:txBody>
      </p:sp>
      <p:graphicFrame>
        <p:nvGraphicFramePr>
          <p:cNvPr id="4" name="Chart 3">
            <a:extLst>
              <a:ext uri="{FF2B5EF4-FFF2-40B4-BE49-F238E27FC236}">
                <a16:creationId xmlns:a16="http://schemas.microsoft.com/office/drawing/2014/main" id="{95E8498A-8588-4A9C-BFAC-9764B18104AB}"/>
              </a:ext>
            </a:extLst>
          </p:cNvPr>
          <p:cNvGraphicFramePr>
            <a:graphicFrameLocks/>
          </p:cNvGraphicFramePr>
          <p:nvPr>
            <p:extLst>
              <p:ext uri="{D42A27DB-BD31-4B8C-83A1-F6EECF244321}">
                <p14:modId xmlns:p14="http://schemas.microsoft.com/office/powerpoint/2010/main" val="3741502238"/>
              </p:ext>
            </p:extLst>
          </p:nvPr>
        </p:nvGraphicFramePr>
        <p:xfrm>
          <a:off x="1915028" y="1567017"/>
          <a:ext cx="8476298" cy="50648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4445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89CE3D-7CEF-4A92-8153-72A6DFAC0F96}"/>
              </a:ext>
            </a:extLst>
          </p:cNvPr>
          <p:cNvSpPr>
            <a:spLocks noGrp="1"/>
          </p:cNvSpPr>
          <p:nvPr>
            <p:ph sz="quarter" idx="13"/>
          </p:nvPr>
        </p:nvSpPr>
        <p:spPr>
          <a:xfrm>
            <a:off x="1066800" y="772227"/>
            <a:ext cx="9520989" cy="5945625"/>
          </a:xfrm>
        </p:spPr>
        <p:txBody>
          <a:bodyPr vert="horz" lIns="91440" tIns="45720" rIns="91440" bIns="45720" rtlCol="0" anchor="t">
            <a:noAutofit/>
          </a:bodyPr>
          <a:lstStyle/>
          <a:p>
            <a:pPr marL="0" indent="0">
              <a:lnSpc>
                <a:spcPct val="100000"/>
              </a:lnSpc>
              <a:spcBef>
                <a:spcPts val="0"/>
              </a:spcBef>
              <a:buClr>
                <a:schemeClr val="tx1">
                  <a:lumMod val="50000"/>
                  <a:lumOff val="50000"/>
                </a:schemeClr>
              </a:buClr>
              <a:buNone/>
            </a:pPr>
            <a:r>
              <a:rPr lang="en-US" b="1" cap="none">
                <a:solidFill>
                  <a:schemeClr val="tx1">
                    <a:lumMod val="50000"/>
                    <a:lumOff val="50000"/>
                  </a:schemeClr>
                </a:solidFill>
                <a:ea typeface="+mn-lt"/>
                <a:cs typeface="+mn-lt"/>
              </a:rPr>
              <a:t>RECOMMENDATION #11:  </a:t>
            </a:r>
            <a:r>
              <a:rPr lang="en-US" cap="none">
                <a:solidFill>
                  <a:schemeClr val="tx1">
                    <a:lumMod val="50000"/>
                    <a:lumOff val="50000"/>
                  </a:schemeClr>
                </a:solidFill>
                <a:ea typeface="+mn-lt"/>
                <a:cs typeface="+mn-lt"/>
              </a:rPr>
              <a:t>The department of human services should address the identified ILPMP committee weaknesses by: </a:t>
            </a:r>
          </a:p>
          <a:p>
            <a:pPr marL="0" indent="0">
              <a:lnSpc>
                <a:spcPct val="100000"/>
              </a:lnSpc>
              <a:spcBef>
                <a:spcPts val="1200"/>
              </a:spcBef>
              <a:buClr>
                <a:schemeClr val="tx1">
                  <a:lumMod val="50000"/>
                  <a:lumOff val="50000"/>
                </a:schemeClr>
              </a:buClr>
              <a:buNone/>
            </a:pPr>
            <a:endParaRPr lang="en-US" cap="none">
              <a:solidFill>
                <a:schemeClr val="tx1">
                  <a:lumMod val="50000"/>
                  <a:lumOff val="50000"/>
                </a:schemeClr>
              </a:solidFill>
            </a:endParaRPr>
          </a:p>
          <a:p>
            <a:pPr marL="914400" indent="-452120">
              <a:lnSpc>
                <a:spcPct val="100000"/>
              </a:lnSpc>
              <a:spcBef>
                <a:spcPts val="1200"/>
              </a:spcBef>
              <a:buClr>
                <a:schemeClr val="accent1"/>
              </a:buClr>
              <a:buFont typeface="Wingdings" panose="05000000000000000000" pitchFamily="2" charset="2"/>
              <a:buChar char="Ø"/>
            </a:pPr>
            <a:r>
              <a:rPr lang="en-US" cap="none">
                <a:solidFill>
                  <a:schemeClr val="tx1">
                    <a:lumMod val="50000"/>
                    <a:lumOff val="50000"/>
                  </a:schemeClr>
                </a:solidFill>
                <a:ea typeface="+mn-lt"/>
                <a:cs typeface="+mn-lt"/>
              </a:rPr>
              <a:t>Ensuring rules align with statute.</a:t>
            </a:r>
          </a:p>
          <a:p>
            <a:pPr marL="914400" indent="-452120">
              <a:lnSpc>
                <a:spcPct val="100000"/>
              </a:lnSpc>
              <a:spcBef>
                <a:spcPts val="1200"/>
              </a:spcBef>
              <a:buClr>
                <a:schemeClr val="accent1"/>
              </a:buClr>
              <a:buFont typeface="Wingdings" panose="05000000000000000000" pitchFamily="2" charset="2"/>
              <a:buChar char="Ø"/>
            </a:pPr>
            <a:r>
              <a:rPr lang="en-US" cap="none">
                <a:solidFill>
                  <a:schemeClr val="tx1">
                    <a:lumMod val="50000"/>
                    <a:lumOff val="50000"/>
                  </a:schemeClr>
                </a:solidFill>
                <a:ea typeface="+mn-lt"/>
                <a:cs typeface="+mn-lt"/>
              </a:rPr>
              <a:t>PMPAC charges outlined by the act should be completed, as required. </a:t>
            </a:r>
            <a:endParaRPr lang="en-US" cap="none">
              <a:solidFill>
                <a:schemeClr val="tx1">
                  <a:lumMod val="50000"/>
                  <a:lumOff val="50000"/>
                </a:schemeClr>
              </a:solidFill>
            </a:endParaRPr>
          </a:p>
          <a:p>
            <a:pPr marL="914400" indent="-452120">
              <a:lnSpc>
                <a:spcPct val="100000"/>
              </a:lnSpc>
              <a:spcBef>
                <a:spcPts val="1200"/>
              </a:spcBef>
              <a:buClr>
                <a:schemeClr val="accent1"/>
              </a:buClr>
              <a:buFont typeface="Wingdings" panose="05000000000000000000" pitchFamily="2" charset="2"/>
              <a:buChar char="Ø"/>
            </a:pPr>
            <a:r>
              <a:rPr lang="en-US" cap="none">
                <a:solidFill>
                  <a:schemeClr val="tx1">
                    <a:lumMod val="50000"/>
                    <a:lumOff val="50000"/>
                  </a:schemeClr>
                </a:solidFill>
                <a:ea typeface="+mn-lt"/>
                <a:cs typeface="+mn-lt"/>
              </a:rPr>
              <a:t>PRC members with the same profession as the prescribers or dispensers being reviewed are preparing preliminary reports and/or making recommendations, as required by the act. </a:t>
            </a:r>
          </a:p>
          <a:p>
            <a:pPr marL="914400" indent="-452120">
              <a:lnSpc>
                <a:spcPct val="100000"/>
              </a:lnSpc>
              <a:spcBef>
                <a:spcPts val="1200"/>
              </a:spcBef>
              <a:buClr>
                <a:schemeClr val="accent1"/>
              </a:buClr>
              <a:buFont typeface="Wingdings" panose="05000000000000000000" pitchFamily="2" charset="2"/>
              <a:buChar char="Ø"/>
            </a:pPr>
            <a:r>
              <a:rPr lang="en-US" cap="none">
                <a:solidFill>
                  <a:schemeClr val="tx1">
                    <a:lumMod val="50000"/>
                    <a:lumOff val="50000"/>
                  </a:schemeClr>
                </a:solidFill>
                <a:ea typeface="+mn-lt"/>
                <a:cs typeface="+mn-lt"/>
              </a:rPr>
              <a:t>PRC annual report requirements</a:t>
            </a:r>
            <a:endParaRPr lang="en-US">
              <a:solidFill>
                <a:schemeClr val="tx1">
                  <a:lumMod val="50000"/>
                  <a:lumOff val="50000"/>
                </a:schemeClr>
              </a:solidFill>
              <a:ea typeface="+mn-lt"/>
              <a:cs typeface="+mn-lt"/>
            </a:endParaRPr>
          </a:p>
          <a:p>
            <a:pPr marL="914400" indent="-452120">
              <a:lnSpc>
                <a:spcPct val="100000"/>
              </a:lnSpc>
              <a:spcBef>
                <a:spcPts val="1200"/>
              </a:spcBef>
              <a:buClr>
                <a:schemeClr val="accent1"/>
              </a:buClr>
              <a:buFont typeface="Wingdings" panose="05000000000000000000" pitchFamily="2" charset="2"/>
              <a:buChar char="Ø"/>
            </a:pPr>
            <a:r>
              <a:rPr lang="en-US" cap="none">
                <a:solidFill>
                  <a:schemeClr val="tx1">
                    <a:lumMod val="50000"/>
                    <a:lumOff val="50000"/>
                  </a:schemeClr>
                </a:solidFill>
                <a:ea typeface="+mn-lt"/>
                <a:cs typeface="+mn-lt"/>
              </a:rPr>
              <a:t>Follow-up on at-risk prescribers  </a:t>
            </a:r>
            <a:endParaRPr lang="en-US">
              <a:solidFill>
                <a:schemeClr val="tx1">
                  <a:lumMod val="50000"/>
                  <a:lumOff val="50000"/>
                </a:schemeClr>
              </a:solidFill>
            </a:endParaRPr>
          </a:p>
        </p:txBody>
      </p:sp>
    </p:spTree>
    <p:extLst>
      <p:ext uri="{BB962C8B-B14F-4D97-AF65-F5344CB8AC3E}">
        <p14:creationId xmlns:p14="http://schemas.microsoft.com/office/powerpoint/2010/main" val="3081103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a:extLst>
              <a:ext uri="{FF2B5EF4-FFF2-40B4-BE49-F238E27FC236}">
                <a16:creationId xmlns:a16="http://schemas.microsoft.com/office/drawing/2014/main" id="{E3265C2A-0A58-43AD-A406-8F4478E287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3599B24-3230-49AE-A967-AA3D7C99C95D}"/>
              </a:ext>
            </a:extLst>
          </p:cNvPr>
          <p:cNvSpPr txBox="1">
            <a:spLocks/>
          </p:cNvSpPr>
          <p:nvPr/>
        </p:nvSpPr>
        <p:spPr>
          <a:xfrm>
            <a:off x="0" y="225287"/>
            <a:ext cx="12192000" cy="12474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lvl="0"/>
            <a:r>
              <a:rPr lang="en-US" sz="4000">
                <a:solidFill>
                  <a:schemeClr val="tx1">
                    <a:lumMod val="50000"/>
                    <a:lumOff val="50000"/>
                  </a:schemeClr>
                </a:solidFill>
              </a:rPr>
              <a:t>Legislative update</a:t>
            </a:r>
          </a:p>
        </p:txBody>
      </p:sp>
      <p:graphicFrame>
        <p:nvGraphicFramePr>
          <p:cNvPr id="4" name="Diagram 3">
            <a:extLst>
              <a:ext uri="{FF2B5EF4-FFF2-40B4-BE49-F238E27FC236}">
                <a16:creationId xmlns:a16="http://schemas.microsoft.com/office/drawing/2014/main" id="{7ACA2192-DA7F-425A-BDB8-D5DB1CE1F3D7}"/>
              </a:ext>
            </a:extLst>
          </p:cNvPr>
          <p:cNvGraphicFramePr/>
          <p:nvPr>
            <p:extLst>
              <p:ext uri="{D42A27DB-BD31-4B8C-83A1-F6EECF244321}">
                <p14:modId xmlns:p14="http://schemas.microsoft.com/office/powerpoint/2010/main" val="4245062912"/>
              </p:ext>
            </p:extLst>
          </p:nvPr>
        </p:nvGraphicFramePr>
        <p:xfrm>
          <a:off x="885825" y="1472731"/>
          <a:ext cx="10420350" cy="45780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890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Rectangle 32">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295C4D-32E2-4BCF-82E1-96CCD9A8E092}"/>
              </a:ext>
            </a:extLst>
          </p:cNvPr>
          <p:cNvSpPr>
            <a:spLocks noGrp="1"/>
          </p:cNvSpPr>
          <p:nvPr>
            <p:ph type="title"/>
          </p:nvPr>
        </p:nvSpPr>
        <p:spPr>
          <a:xfrm>
            <a:off x="378450" y="2772223"/>
            <a:ext cx="3303036" cy="1313550"/>
          </a:xfrm>
        </p:spPr>
        <p:txBody>
          <a:bodyPr>
            <a:normAutofit/>
          </a:bodyPr>
          <a:lstStyle/>
          <a:p>
            <a:r>
              <a:rPr lang="en-US" sz="4000">
                <a:solidFill>
                  <a:schemeClr val="accent1"/>
                </a:solidFill>
                <a:latin typeface="TW Cen MT"/>
              </a:rPr>
              <a:t>PA 102-0490</a:t>
            </a:r>
            <a:endParaRPr lang="en-US">
              <a:solidFill>
                <a:schemeClr val="accent1"/>
              </a:solidFill>
            </a:endParaRPr>
          </a:p>
        </p:txBody>
      </p:sp>
      <p:pic>
        <p:nvPicPr>
          <p:cNvPr id="35" name="Picture 34">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37" name="Picture 36">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
        <p:nvSpPr>
          <p:cNvPr id="4" name="Content Placeholder 3">
            <a:extLst>
              <a:ext uri="{FF2B5EF4-FFF2-40B4-BE49-F238E27FC236}">
                <a16:creationId xmlns:a16="http://schemas.microsoft.com/office/drawing/2014/main" id="{E8EC5F1B-40D1-4E47-9E34-30008AA15B4E}"/>
              </a:ext>
            </a:extLst>
          </p:cNvPr>
          <p:cNvSpPr>
            <a:spLocks noGrp="1"/>
          </p:cNvSpPr>
          <p:nvPr>
            <p:ph idx="1"/>
          </p:nvPr>
        </p:nvSpPr>
        <p:spPr>
          <a:xfrm>
            <a:off x="5154719" y="1716944"/>
            <a:ext cx="6010586" cy="3424107"/>
          </a:xfrm>
        </p:spPr>
        <p:txBody>
          <a:bodyPr>
            <a:noAutofit/>
          </a:bodyPr>
          <a:lstStyle/>
          <a:p>
            <a:pPr fontAlgn="base">
              <a:spcBef>
                <a:spcPts val="1200"/>
              </a:spcBef>
              <a:buClr>
                <a:schemeClr val="tx1">
                  <a:lumMod val="50000"/>
                  <a:lumOff val="50000"/>
                </a:schemeClr>
              </a:buClr>
            </a:pPr>
            <a:r>
              <a:rPr lang="en-US" sz="3000" b="0" i="0" u="none" strike="noStrike" cap="none">
                <a:solidFill>
                  <a:srgbClr val="7F7F7F"/>
                </a:solidFill>
                <a:effectLst/>
                <a:latin typeface="Tw Cen MT"/>
              </a:rPr>
              <a:t>E-prescription mandate</a:t>
            </a:r>
            <a:r>
              <a:rPr lang="en-US" sz="3000" cap="none">
                <a:solidFill>
                  <a:srgbClr val="7F7F7F"/>
                </a:solidFill>
                <a:latin typeface="Tw Cen MT"/>
              </a:rPr>
              <a:t> </a:t>
            </a:r>
            <a:r>
              <a:rPr lang="en-US" sz="3000" b="0" i="0" u="none" strike="noStrike" cap="none">
                <a:solidFill>
                  <a:srgbClr val="7F7F7F"/>
                </a:solidFill>
                <a:effectLst/>
                <a:latin typeface="Tw Cen MT"/>
              </a:rPr>
              <a:t>for CS II-V</a:t>
            </a:r>
            <a:r>
              <a:rPr lang="en-US" sz="3000" b="0" i="0" cap="none">
                <a:solidFill>
                  <a:srgbClr val="000000"/>
                </a:solidFill>
                <a:effectLst/>
                <a:latin typeface="Tw Cen MT"/>
              </a:rPr>
              <a:t>​</a:t>
            </a:r>
            <a:endParaRPr lang="en-US" sz="3000" b="0" i="0" cap="none">
              <a:solidFill>
                <a:srgbClr val="000000"/>
              </a:solidFill>
              <a:effectLst/>
              <a:latin typeface="Tw Cen MT"/>
              <a:cs typeface="Segoe UI"/>
            </a:endParaRPr>
          </a:p>
          <a:p>
            <a:pPr algn="l" rtl="0" fontAlgn="base">
              <a:spcBef>
                <a:spcPts val="1200"/>
              </a:spcBef>
              <a:buClr>
                <a:schemeClr val="tx1">
                  <a:lumMod val="50000"/>
                  <a:lumOff val="50000"/>
                </a:schemeClr>
              </a:buClr>
              <a:buFont typeface="Arial" panose="020B0604020202020204" pitchFamily="34" charset="0"/>
              <a:buChar char="•"/>
            </a:pPr>
            <a:r>
              <a:rPr lang="en-US" sz="3000" b="0" i="0" u="none" strike="noStrike" cap="none">
                <a:solidFill>
                  <a:srgbClr val="7F7F7F"/>
                </a:solidFill>
                <a:effectLst/>
                <a:latin typeface="Tw Cen MT"/>
              </a:rPr>
              <a:t>Exemption </a:t>
            </a:r>
            <a:r>
              <a:rPr lang="en-US" sz="3000" b="1" i="0" u="none" strike="noStrike" cap="none">
                <a:solidFill>
                  <a:srgbClr val="7F7F7F"/>
                </a:solidFill>
                <a:effectLst/>
                <a:latin typeface="Tw Cen MT"/>
              </a:rPr>
              <a:t>&lt;25 Prescriptions/Year</a:t>
            </a:r>
            <a:endParaRPr lang="en-US" sz="3000" b="0" i="0" cap="none">
              <a:solidFill>
                <a:srgbClr val="000000"/>
              </a:solidFill>
              <a:effectLst/>
              <a:latin typeface="Tw Cen MT"/>
            </a:endParaRPr>
          </a:p>
          <a:p>
            <a:pPr>
              <a:spcBef>
                <a:spcPts val="1200"/>
              </a:spcBef>
              <a:buClr>
                <a:schemeClr val="tx1">
                  <a:lumMod val="50000"/>
                  <a:lumOff val="50000"/>
                </a:schemeClr>
              </a:buClr>
            </a:pPr>
            <a:r>
              <a:rPr lang="en-US" sz="3000" cap="none">
                <a:solidFill>
                  <a:schemeClr val="tx1">
                    <a:lumMod val="50000"/>
                    <a:lumOff val="50000"/>
                  </a:schemeClr>
                </a:solidFill>
              </a:rPr>
              <a:t>Effective 1/1/23</a:t>
            </a:r>
          </a:p>
        </p:txBody>
      </p:sp>
    </p:spTree>
    <p:extLst>
      <p:ext uri="{BB962C8B-B14F-4D97-AF65-F5344CB8AC3E}">
        <p14:creationId xmlns:p14="http://schemas.microsoft.com/office/powerpoint/2010/main" val="417909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6402BA-E4F4-1747-B4B7-6739C24BBD5D}"/>
              </a:ext>
            </a:extLst>
          </p:cNvPr>
          <p:cNvSpPr>
            <a:spLocks noGrp="1"/>
          </p:cNvSpPr>
          <p:nvPr>
            <p:ph type="title"/>
          </p:nvPr>
        </p:nvSpPr>
        <p:spPr>
          <a:xfrm>
            <a:off x="604007" y="663658"/>
            <a:ext cx="10981189" cy="721640"/>
          </a:xfrm>
        </p:spPr>
        <p:txBody>
          <a:bodyPr>
            <a:normAutofit/>
          </a:bodyPr>
          <a:lstStyle/>
          <a:p>
            <a:r>
              <a:rPr lang="en-US"/>
              <a:t>Housekeeping: Connect to Computer</a:t>
            </a:r>
          </a:p>
        </p:txBody>
      </p:sp>
      <p:sp>
        <p:nvSpPr>
          <p:cNvPr id="5" name="Content Placeholder 4">
            <a:extLst>
              <a:ext uri="{FF2B5EF4-FFF2-40B4-BE49-F238E27FC236}">
                <a16:creationId xmlns:a16="http://schemas.microsoft.com/office/drawing/2014/main" id="{25616B5E-56C5-0B4F-AC22-979098122BE6}"/>
              </a:ext>
            </a:extLst>
          </p:cNvPr>
          <p:cNvSpPr>
            <a:spLocks noGrp="1"/>
          </p:cNvSpPr>
          <p:nvPr>
            <p:ph type="body" sz="quarter" idx="4294967295"/>
          </p:nvPr>
        </p:nvSpPr>
        <p:spPr>
          <a:xfrm>
            <a:off x="1090569" y="1797899"/>
            <a:ext cx="10041622" cy="3672775"/>
          </a:xfrm>
          <a:prstGeom prst="rect">
            <a:avLst/>
          </a:prstGeom>
        </p:spPr>
        <p:txBody>
          <a:bodyPr>
            <a:noAutofit/>
          </a:bodyPr>
          <a:lstStyle/>
          <a:p>
            <a:pPr marL="0" indent="0" algn="ctr">
              <a:buNone/>
            </a:pPr>
            <a:r>
              <a:rPr lang="en-US" cap="none">
                <a:latin typeface="+mj-lt"/>
                <a:cs typeface="Calibri" panose="020F0502020204030204" pitchFamily="34" charset="0"/>
              </a:rPr>
              <a:t>Join using </a:t>
            </a:r>
            <a:r>
              <a:rPr lang="en-US" b="1" cap="none">
                <a:latin typeface="+mj-lt"/>
                <a:cs typeface="Calibri" panose="020F0502020204030204" pitchFamily="34" charset="0"/>
              </a:rPr>
              <a:t>computer audio </a:t>
            </a:r>
            <a:r>
              <a:rPr lang="en-US" cap="none">
                <a:latin typeface="+mj-lt"/>
                <a:cs typeface="Calibri" panose="020F0502020204030204" pitchFamily="34" charset="0"/>
              </a:rPr>
              <a:t>and a plug-in headset or computer speakers</a:t>
            </a:r>
          </a:p>
          <a:p>
            <a:pPr lvl="1"/>
            <a:endParaRPr lang="en-US" b="1">
              <a:latin typeface="Calibri" panose="020F0502020204030204" pitchFamily="34" charset="0"/>
              <a:cs typeface="Calibri" panose="020F0502020204030204" pitchFamily="34" charset="0"/>
            </a:endParaRPr>
          </a:p>
          <a:p>
            <a:pPr lvl="1"/>
            <a:endParaRPr lang="en-US" b="1">
              <a:latin typeface="Calibri" panose="020F0502020204030204" pitchFamily="34" charset="0"/>
              <a:cs typeface="Calibri" panose="020F0502020204030204" pitchFamily="34" charset="0"/>
            </a:endParaRPr>
          </a:p>
          <a:p>
            <a:pPr lvl="1"/>
            <a:endParaRPr lang="en-US" b="1">
              <a:latin typeface="Calibri" panose="020F0502020204030204" pitchFamily="34" charset="0"/>
              <a:cs typeface="Calibri" panose="020F0502020204030204" pitchFamily="34" charset="0"/>
            </a:endParaRPr>
          </a:p>
          <a:p>
            <a:pPr lvl="1"/>
            <a:endParaRPr lang="en-US" b="1">
              <a:latin typeface="Calibri" panose="020F0502020204030204" pitchFamily="34" charset="0"/>
              <a:cs typeface="Calibri" panose="020F0502020204030204" pitchFamily="34" charset="0"/>
            </a:endParaRPr>
          </a:p>
          <a:p>
            <a:pPr lvl="1"/>
            <a:endParaRPr lang="en-US" b="1">
              <a:latin typeface="Calibri" panose="020F0502020204030204" pitchFamily="34" charset="0"/>
              <a:cs typeface="Calibri" panose="020F0502020204030204" pitchFamily="34" charset="0"/>
            </a:endParaRPr>
          </a:p>
          <a:p>
            <a:pPr lvl="1"/>
            <a:endParaRPr lang="en-US" b="1">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a:p>
            <a:pPr marL="0" indent="0">
              <a:buNone/>
            </a:pPr>
            <a:endParaRPr lang="en-US">
              <a:latin typeface="Calibri" panose="020F0502020204030204" pitchFamily="34" charset="0"/>
            </a:endParaRPr>
          </a:p>
          <a:p>
            <a:endParaRPr lang="en-US"/>
          </a:p>
        </p:txBody>
      </p:sp>
      <p:sp>
        <p:nvSpPr>
          <p:cNvPr id="6" name="Slide Number Placeholder 3">
            <a:extLst>
              <a:ext uri="{FF2B5EF4-FFF2-40B4-BE49-F238E27FC236}">
                <a16:creationId xmlns:a16="http://schemas.microsoft.com/office/drawing/2014/main" id="{AAF1B0D4-D166-3748-B24E-ED8F36A43DAA}"/>
              </a:ext>
            </a:extLst>
          </p:cNvPr>
          <p:cNvSpPr>
            <a:spLocks noGrp="1"/>
          </p:cNvSpPr>
          <p:nvPr>
            <p:ph type="sldNum" sz="quarter" idx="12"/>
          </p:nvPr>
        </p:nvSpPr>
        <p:spPr/>
        <p:txBody>
          <a:bodyPr/>
          <a:lstStyle/>
          <a:p>
            <a:fld id="{6BDFEF32-6890-4AF3-A4F4-AB34E4DD9F05}" type="slidenum">
              <a:rPr lang="en-US" smtClean="0"/>
              <a:pPr/>
              <a:t>2</a:t>
            </a:fld>
            <a:endParaRPr lang="en-US"/>
          </a:p>
        </p:txBody>
      </p:sp>
      <p:pic>
        <p:nvPicPr>
          <p:cNvPr id="7" name="Picture 6"/>
          <p:cNvPicPr/>
          <p:nvPr/>
        </p:nvPicPr>
        <p:blipFill>
          <a:blip r:embed="rId4"/>
          <a:stretch>
            <a:fillRect/>
          </a:stretch>
        </p:blipFill>
        <p:spPr>
          <a:xfrm>
            <a:off x="3102703" y="3634286"/>
            <a:ext cx="685800" cy="442913"/>
          </a:xfrm>
          <a:prstGeom prst="rect">
            <a:avLst/>
          </a:prstGeom>
        </p:spPr>
      </p:pic>
      <p:pic>
        <p:nvPicPr>
          <p:cNvPr id="8" name="Picture 7"/>
          <p:cNvPicPr/>
          <p:nvPr/>
        </p:nvPicPr>
        <p:blipFill rotWithShape="1">
          <a:blip r:embed="rId5"/>
          <a:srcRect l="701" b="3384"/>
          <a:stretch/>
        </p:blipFill>
        <p:spPr>
          <a:xfrm>
            <a:off x="4027567" y="2843705"/>
            <a:ext cx="4134067" cy="2466987"/>
          </a:xfrm>
          <a:prstGeom prst="rect">
            <a:avLst/>
          </a:prstGeom>
        </p:spPr>
      </p:pic>
    </p:spTree>
    <p:custDataLst>
      <p:tags r:id="rId1"/>
    </p:custDataLst>
    <p:extLst>
      <p:ext uri="{BB962C8B-B14F-4D97-AF65-F5344CB8AC3E}">
        <p14:creationId xmlns:p14="http://schemas.microsoft.com/office/powerpoint/2010/main" val="1829223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Rectangle 32">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295C4D-32E2-4BCF-82E1-96CCD9A8E092}"/>
              </a:ext>
            </a:extLst>
          </p:cNvPr>
          <p:cNvSpPr>
            <a:spLocks noGrp="1"/>
          </p:cNvSpPr>
          <p:nvPr>
            <p:ph type="title"/>
          </p:nvPr>
        </p:nvSpPr>
        <p:spPr>
          <a:xfrm>
            <a:off x="378450" y="2772223"/>
            <a:ext cx="3303036" cy="1313550"/>
          </a:xfrm>
        </p:spPr>
        <p:txBody>
          <a:bodyPr>
            <a:normAutofit/>
          </a:bodyPr>
          <a:lstStyle/>
          <a:p>
            <a:r>
              <a:rPr lang="en-US" sz="4000">
                <a:solidFill>
                  <a:schemeClr val="accent1"/>
                </a:solidFill>
                <a:latin typeface="TW Cen MT"/>
              </a:rPr>
              <a:t>PA 102-0527</a:t>
            </a:r>
            <a:endParaRPr lang="en-US">
              <a:solidFill>
                <a:schemeClr val="accent1"/>
              </a:solidFill>
            </a:endParaRPr>
          </a:p>
        </p:txBody>
      </p:sp>
      <p:pic>
        <p:nvPicPr>
          <p:cNvPr id="35" name="Picture 34">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37" name="Picture 36">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
        <p:nvSpPr>
          <p:cNvPr id="4" name="Content Placeholder 3">
            <a:extLst>
              <a:ext uri="{FF2B5EF4-FFF2-40B4-BE49-F238E27FC236}">
                <a16:creationId xmlns:a16="http://schemas.microsoft.com/office/drawing/2014/main" id="{E8EC5F1B-40D1-4E47-9E34-30008AA15B4E}"/>
              </a:ext>
            </a:extLst>
          </p:cNvPr>
          <p:cNvSpPr>
            <a:spLocks noGrp="1"/>
          </p:cNvSpPr>
          <p:nvPr>
            <p:ph idx="1"/>
          </p:nvPr>
        </p:nvSpPr>
        <p:spPr>
          <a:xfrm>
            <a:off x="5077717" y="1716944"/>
            <a:ext cx="5491883" cy="3424107"/>
          </a:xfrm>
        </p:spPr>
        <p:txBody>
          <a:bodyPr>
            <a:noAutofit/>
          </a:bodyPr>
          <a:lstStyle/>
          <a:p>
            <a:pPr marL="460375" indent="-460375">
              <a:lnSpc>
                <a:spcPct val="100000"/>
              </a:lnSpc>
              <a:spcBef>
                <a:spcPts val="1200"/>
              </a:spcBef>
              <a:buClr>
                <a:schemeClr val="tx1">
                  <a:lumMod val="50000"/>
                  <a:lumOff val="50000"/>
                </a:schemeClr>
              </a:buClr>
            </a:pPr>
            <a:r>
              <a:rPr lang="en-US" sz="3000" cap="none">
                <a:solidFill>
                  <a:schemeClr val="tx1">
                    <a:lumMod val="50000"/>
                    <a:lumOff val="50000"/>
                  </a:schemeClr>
                </a:solidFill>
                <a:latin typeface="+mj-lt"/>
              </a:rPr>
              <a:t>OTP reporting to ILPMP</a:t>
            </a:r>
          </a:p>
          <a:p>
            <a:pPr marL="460375" indent="-460375">
              <a:lnSpc>
                <a:spcPct val="100000"/>
              </a:lnSpc>
              <a:spcBef>
                <a:spcPts val="1200"/>
              </a:spcBef>
              <a:buClr>
                <a:schemeClr val="tx1">
                  <a:lumMod val="50000"/>
                  <a:lumOff val="50000"/>
                </a:schemeClr>
              </a:buClr>
            </a:pPr>
            <a:r>
              <a:rPr lang="en-US" sz="3000" cap="none">
                <a:solidFill>
                  <a:schemeClr val="tx1">
                    <a:lumMod val="50000"/>
                    <a:lumOff val="50000"/>
                  </a:schemeClr>
                </a:solidFill>
                <a:latin typeface="+mj-lt"/>
              </a:rPr>
              <a:t>Effective 8/20/21</a:t>
            </a:r>
          </a:p>
          <a:p>
            <a:pPr marL="460375" indent="-460375">
              <a:lnSpc>
                <a:spcPct val="100000"/>
              </a:lnSpc>
              <a:spcBef>
                <a:spcPts val="1200"/>
              </a:spcBef>
              <a:buClr>
                <a:srgbClr val="808080"/>
              </a:buClr>
            </a:pPr>
            <a:r>
              <a:rPr lang="en-US" sz="3000" cap="none">
                <a:solidFill>
                  <a:schemeClr val="tx1">
                    <a:lumMod val="50000"/>
                    <a:lumOff val="50000"/>
                  </a:schemeClr>
                </a:solidFill>
                <a:latin typeface="+mj-lt"/>
              </a:rPr>
              <a:t>ILPMP/SUPR Collaboration</a:t>
            </a:r>
          </a:p>
          <a:p>
            <a:pPr marL="460375" indent="-460375">
              <a:lnSpc>
                <a:spcPct val="100000"/>
              </a:lnSpc>
              <a:spcBef>
                <a:spcPts val="1200"/>
              </a:spcBef>
              <a:buClr>
                <a:srgbClr val="808080"/>
              </a:buClr>
            </a:pPr>
            <a:r>
              <a:rPr lang="en-US" sz="3000" cap="none">
                <a:solidFill>
                  <a:schemeClr val="tx1">
                    <a:lumMod val="50000"/>
                    <a:lumOff val="50000"/>
                  </a:schemeClr>
                </a:solidFill>
                <a:latin typeface="+mj-lt"/>
              </a:rPr>
              <a:t>Consent Form Drafted</a:t>
            </a:r>
          </a:p>
          <a:p>
            <a:pPr marL="460375" indent="-460375">
              <a:lnSpc>
                <a:spcPct val="100000"/>
              </a:lnSpc>
              <a:spcBef>
                <a:spcPts val="1200"/>
              </a:spcBef>
              <a:buClr>
                <a:srgbClr val="808080"/>
              </a:buClr>
            </a:pPr>
            <a:r>
              <a:rPr lang="en-US" sz="3000" cap="none">
                <a:solidFill>
                  <a:schemeClr val="accent1"/>
                </a:solidFill>
                <a:latin typeface="+mj-lt"/>
                <a:hlinkClick r:id="rId4">
                  <a:extLst>
                    <a:ext uri="{A12FA001-AC4F-418D-AE19-62706E023703}">
                      <ahyp:hlinkClr xmlns:ahyp="http://schemas.microsoft.com/office/drawing/2018/hyperlinkcolor" val="tx"/>
                    </a:ext>
                  </a:extLst>
                </a:hlinkClick>
              </a:rPr>
              <a:t>Public Act </a:t>
            </a:r>
            <a:r>
              <a:rPr lang="en-US" sz="3000">
                <a:solidFill>
                  <a:schemeClr val="accent1"/>
                </a:solidFill>
                <a:latin typeface="+mj-lt"/>
                <a:hlinkClick r:id="rId4">
                  <a:extLst>
                    <a:ext uri="{A12FA001-AC4F-418D-AE19-62706E023703}">
                      <ahyp:hlinkClr xmlns:ahyp="http://schemas.microsoft.com/office/drawing/2018/hyperlinkcolor" val="tx"/>
                    </a:ext>
                  </a:extLst>
                </a:hlinkClick>
              </a:rPr>
              <a:t>102-0527</a:t>
            </a:r>
            <a:endParaRPr lang="en-US" sz="3000" cap="none">
              <a:solidFill>
                <a:schemeClr val="accent1"/>
              </a:solidFill>
              <a:latin typeface="+mj-lt"/>
            </a:endParaRPr>
          </a:p>
        </p:txBody>
      </p:sp>
    </p:spTree>
    <p:extLst>
      <p:ext uri="{BB962C8B-B14F-4D97-AF65-F5344CB8AC3E}">
        <p14:creationId xmlns:p14="http://schemas.microsoft.com/office/powerpoint/2010/main" val="1627633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a:extLst>
              <a:ext uri="{FF2B5EF4-FFF2-40B4-BE49-F238E27FC236}">
                <a16:creationId xmlns:a16="http://schemas.microsoft.com/office/drawing/2014/main" id="{E3265C2A-0A58-43AD-A406-8F4478E287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3599B24-3230-49AE-A967-AA3D7C99C95D}"/>
              </a:ext>
            </a:extLst>
          </p:cNvPr>
          <p:cNvSpPr txBox="1">
            <a:spLocks/>
          </p:cNvSpPr>
          <p:nvPr/>
        </p:nvSpPr>
        <p:spPr>
          <a:xfrm>
            <a:off x="0" y="225287"/>
            <a:ext cx="12192000" cy="12474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4000">
                <a:solidFill>
                  <a:schemeClr val="tx1">
                    <a:lumMod val="50000"/>
                    <a:lumOff val="50000"/>
                  </a:schemeClr>
                </a:solidFill>
              </a:rPr>
              <a:t>OTP DATA Display</a:t>
            </a:r>
          </a:p>
        </p:txBody>
      </p:sp>
      <p:pic>
        <p:nvPicPr>
          <p:cNvPr id="4" name="Picture 4" descr="Screen Shot 2020-08-26 at 2.07.35 PM.png">
            <a:extLst>
              <a:ext uri="{FF2B5EF4-FFF2-40B4-BE49-F238E27FC236}">
                <a16:creationId xmlns:a16="http://schemas.microsoft.com/office/drawing/2014/main" id="{9308DE44-8AFC-4CB6-9A1F-EBE7FD3C6FFE}"/>
              </a:ext>
            </a:extLst>
          </p:cNvPr>
          <p:cNvPicPr>
            <a:picLocks noGrp="1" noChangeAspect="1"/>
          </p:cNvPicPr>
          <p:nvPr>
            <p:ph idx="1"/>
          </p:nvPr>
        </p:nvPicPr>
        <p:blipFill>
          <a:blip r:embed="rId4"/>
          <a:stretch>
            <a:fillRect/>
          </a:stretch>
        </p:blipFill>
        <p:spPr>
          <a:xfrm>
            <a:off x="1540201" y="1558630"/>
            <a:ext cx="9111708" cy="4046609"/>
          </a:xfrm>
        </p:spPr>
      </p:pic>
    </p:spTree>
    <p:extLst>
      <p:ext uri="{BB962C8B-B14F-4D97-AF65-F5344CB8AC3E}">
        <p14:creationId xmlns:p14="http://schemas.microsoft.com/office/powerpoint/2010/main" val="4264844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Rectangle 32">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295C4D-32E2-4BCF-82E1-96CCD9A8E092}"/>
              </a:ext>
            </a:extLst>
          </p:cNvPr>
          <p:cNvSpPr>
            <a:spLocks noGrp="1"/>
          </p:cNvSpPr>
          <p:nvPr>
            <p:ph type="title"/>
          </p:nvPr>
        </p:nvSpPr>
        <p:spPr>
          <a:xfrm>
            <a:off x="701739" y="2556224"/>
            <a:ext cx="2750126" cy="1745550"/>
          </a:xfrm>
        </p:spPr>
        <p:txBody>
          <a:bodyPr>
            <a:normAutofit/>
          </a:bodyPr>
          <a:lstStyle/>
          <a:p>
            <a:r>
              <a:rPr lang="en-US" sz="4000">
                <a:solidFill>
                  <a:schemeClr val="accent1"/>
                </a:solidFill>
              </a:rPr>
              <a:t>SB 3920</a:t>
            </a:r>
          </a:p>
        </p:txBody>
      </p:sp>
      <p:pic>
        <p:nvPicPr>
          <p:cNvPr id="35" name="Picture 34">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37" name="Picture 36">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
        <p:nvSpPr>
          <p:cNvPr id="4" name="Content Placeholder 3">
            <a:extLst>
              <a:ext uri="{FF2B5EF4-FFF2-40B4-BE49-F238E27FC236}">
                <a16:creationId xmlns:a16="http://schemas.microsoft.com/office/drawing/2014/main" id="{E8EC5F1B-40D1-4E47-9E34-30008AA15B4E}"/>
              </a:ext>
            </a:extLst>
          </p:cNvPr>
          <p:cNvSpPr>
            <a:spLocks noGrp="1"/>
          </p:cNvSpPr>
          <p:nvPr>
            <p:ph idx="1"/>
          </p:nvPr>
        </p:nvSpPr>
        <p:spPr>
          <a:xfrm>
            <a:off x="5175209" y="1385872"/>
            <a:ext cx="6539191" cy="4086254"/>
          </a:xfrm>
        </p:spPr>
        <p:txBody>
          <a:bodyPr>
            <a:noAutofit/>
          </a:bodyPr>
          <a:lstStyle/>
          <a:p>
            <a:pPr marL="460375" indent="-460375">
              <a:lnSpc>
                <a:spcPct val="100000"/>
              </a:lnSpc>
              <a:spcBef>
                <a:spcPts val="1200"/>
              </a:spcBef>
              <a:buClr>
                <a:srgbClr val="808080"/>
              </a:buClr>
            </a:pPr>
            <a:r>
              <a:rPr lang="en-US" sz="3000" cap="none">
                <a:solidFill>
                  <a:schemeClr val="tx1">
                    <a:lumMod val="50000"/>
                    <a:lumOff val="50000"/>
                  </a:schemeClr>
                </a:solidFill>
              </a:rPr>
              <a:t>PMP Omnibus Bill</a:t>
            </a:r>
          </a:p>
          <a:p>
            <a:pPr marL="917575" lvl="1" indent="-460375">
              <a:lnSpc>
                <a:spcPct val="100000"/>
              </a:lnSpc>
              <a:spcBef>
                <a:spcPts val="1200"/>
              </a:spcBef>
              <a:buClr>
                <a:srgbClr val="808080"/>
              </a:buClr>
            </a:pPr>
            <a:r>
              <a:rPr lang="en-US" sz="3000" cap="none">
                <a:solidFill>
                  <a:schemeClr val="tx1">
                    <a:lumMod val="50000"/>
                    <a:lumOff val="50000"/>
                  </a:schemeClr>
                </a:solidFill>
              </a:rPr>
              <a:t>Diagnosis Codes</a:t>
            </a:r>
            <a:endParaRPr lang="en-US" sz="3000">
              <a:solidFill>
                <a:schemeClr val="tx1">
                  <a:lumMod val="50000"/>
                  <a:lumOff val="50000"/>
                </a:schemeClr>
              </a:solidFill>
            </a:endParaRPr>
          </a:p>
          <a:p>
            <a:pPr marL="917575" lvl="1" indent="-460375">
              <a:lnSpc>
                <a:spcPct val="100000"/>
              </a:lnSpc>
              <a:spcBef>
                <a:spcPts val="1200"/>
              </a:spcBef>
              <a:buClr>
                <a:schemeClr val="tx1">
                  <a:lumMod val="50000"/>
                  <a:lumOff val="50000"/>
                </a:schemeClr>
              </a:buClr>
            </a:pPr>
            <a:r>
              <a:rPr lang="en-US" sz="3000" cap="none">
                <a:solidFill>
                  <a:schemeClr val="tx1">
                    <a:lumMod val="50000"/>
                    <a:lumOff val="50000"/>
                  </a:schemeClr>
                </a:solidFill>
              </a:rPr>
              <a:t>All Meds Reporting </a:t>
            </a:r>
          </a:p>
          <a:p>
            <a:pPr marL="917575" lvl="1" indent="-460375">
              <a:lnSpc>
                <a:spcPct val="100000"/>
              </a:lnSpc>
              <a:spcBef>
                <a:spcPts val="1200"/>
              </a:spcBef>
              <a:buClr>
                <a:srgbClr val="808080"/>
              </a:buClr>
            </a:pPr>
            <a:r>
              <a:rPr lang="en-US" sz="3000" cap="none">
                <a:solidFill>
                  <a:schemeClr val="tx1">
                    <a:lumMod val="50000"/>
                    <a:lumOff val="50000"/>
                  </a:schemeClr>
                </a:solidFill>
              </a:rPr>
              <a:t>Medical Director Accounts</a:t>
            </a:r>
          </a:p>
          <a:p>
            <a:pPr marL="917575" lvl="1" indent="-460375">
              <a:lnSpc>
                <a:spcPct val="100000"/>
              </a:lnSpc>
              <a:spcBef>
                <a:spcPts val="1200"/>
              </a:spcBef>
              <a:buClr>
                <a:schemeClr val="tx1">
                  <a:lumMod val="50000"/>
                  <a:lumOff val="50000"/>
                </a:schemeClr>
              </a:buClr>
            </a:pPr>
            <a:r>
              <a:rPr lang="en-US" sz="3000" cap="none">
                <a:solidFill>
                  <a:schemeClr val="tx1">
                    <a:lumMod val="50000"/>
                    <a:lumOff val="50000"/>
                  </a:schemeClr>
                </a:solidFill>
              </a:rPr>
              <a:t>Change in Reporting Requirements</a:t>
            </a:r>
          </a:p>
          <a:p>
            <a:pPr marL="460375" indent="-460375">
              <a:lnSpc>
                <a:spcPct val="100000"/>
              </a:lnSpc>
              <a:spcBef>
                <a:spcPts val="1200"/>
              </a:spcBef>
              <a:buClr>
                <a:schemeClr val="tx1">
                  <a:lumMod val="50000"/>
                  <a:lumOff val="50000"/>
                </a:schemeClr>
              </a:buClr>
            </a:pPr>
            <a:r>
              <a:rPr lang="en-US" sz="3000" cap="none">
                <a:solidFill>
                  <a:schemeClr val="accent1"/>
                </a:solidFill>
                <a:ea typeface="+mn-lt"/>
                <a:cs typeface="+mn-lt"/>
                <a:hlinkClick r:id="rId4">
                  <a:extLst>
                    <a:ext uri="{A12FA001-AC4F-418D-AE19-62706E023703}">
                      <ahyp:hlinkClr xmlns:ahyp="http://schemas.microsoft.com/office/drawing/2018/hyperlinkcolor" val="tx"/>
                    </a:ext>
                  </a:extLst>
                </a:hlinkClick>
              </a:rPr>
              <a:t>SB 3920</a:t>
            </a:r>
          </a:p>
        </p:txBody>
      </p:sp>
    </p:spTree>
    <p:extLst>
      <p:ext uri="{BB962C8B-B14F-4D97-AF65-F5344CB8AC3E}">
        <p14:creationId xmlns:p14="http://schemas.microsoft.com/office/powerpoint/2010/main" val="412990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itle 1">
            <a:extLst>
              <a:ext uri="{FF2B5EF4-FFF2-40B4-BE49-F238E27FC236}">
                <a16:creationId xmlns:a16="http://schemas.microsoft.com/office/drawing/2014/main" id="{5AEDBCAA-0B2E-4A29-9269-EF215DA00979}"/>
              </a:ext>
            </a:extLst>
          </p:cNvPr>
          <p:cNvSpPr>
            <a:spLocks noGrp="1"/>
          </p:cNvSpPr>
          <p:nvPr>
            <p:ph type="title"/>
          </p:nvPr>
        </p:nvSpPr>
        <p:spPr>
          <a:xfrm>
            <a:off x="530350" y="2472148"/>
            <a:ext cx="2999233" cy="1913701"/>
          </a:xfrm>
        </p:spPr>
        <p:txBody>
          <a:bodyPr>
            <a:normAutofit/>
          </a:bodyPr>
          <a:lstStyle/>
          <a:p>
            <a:r>
              <a:rPr lang="en-US" sz="4000">
                <a:solidFill>
                  <a:schemeClr val="accent1"/>
                </a:solidFill>
              </a:rPr>
              <a:t>SB 3024</a:t>
            </a:r>
          </a:p>
        </p:txBody>
      </p:sp>
      <p:sp>
        <p:nvSpPr>
          <p:cNvPr id="3" name="Content Placeholder 2">
            <a:extLst>
              <a:ext uri="{FF2B5EF4-FFF2-40B4-BE49-F238E27FC236}">
                <a16:creationId xmlns:a16="http://schemas.microsoft.com/office/drawing/2014/main" id="{75C35A96-6AC9-4DE3-B912-59B1BEEDC6BE}"/>
              </a:ext>
            </a:extLst>
          </p:cNvPr>
          <p:cNvSpPr>
            <a:spLocks noGrp="1"/>
          </p:cNvSpPr>
          <p:nvPr>
            <p:ph idx="1"/>
          </p:nvPr>
        </p:nvSpPr>
        <p:spPr>
          <a:xfrm>
            <a:off x="4831574" y="1566985"/>
            <a:ext cx="6830076" cy="3724026"/>
          </a:xfrm>
        </p:spPr>
        <p:txBody>
          <a:bodyPr anchor="ctr">
            <a:normAutofit/>
          </a:bodyPr>
          <a:lstStyle/>
          <a:p>
            <a:pPr marL="460375" indent="-460375">
              <a:lnSpc>
                <a:spcPct val="100000"/>
              </a:lnSpc>
              <a:spcBef>
                <a:spcPts val="1200"/>
              </a:spcBef>
              <a:buClr>
                <a:schemeClr val="tx1">
                  <a:lumMod val="50000"/>
                  <a:lumOff val="50000"/>
                </a:schemeClr>
              </a:buClr>
            </a:pPr>
            <a:r>
              <a:rPr lang="en-US" sz="3000" cap="none">
                <a:solidFill>
                  <a:schemeClr val="tx1">
                    <a:lumMod val="50000"/>
                    <a:lumOff val="50000"/>
                  </a:schemeClr>
                </a:solidFill>
                <a:ea typeface="+mn-lt"/>
                <a:cs typeface="+mn-lt"/>
              </a:rPr>
              <a:t>Allows public health access to identifiable ILPMP data</a:t>
            </a:r>
          </a:p>
          <a:p>
            <a:pPr marL="460375" indent="-460375">
              <a:lnSpc>
                <a:spcPct val="100000"/>
              </a:lnSpc>
              <a:spcBef>
                <a:spcPts val="1200"/>
              </a:spcBef>
              <a:buClr>
                <a:schemeClr val="tx1">
                  <a:lumMod val="50000"/>
                  <a:lumOff val="50000"/>
                </a:schemeClr>
              </a:buClr>
            </a:pPr>
            <a:r>
              <a:rPr lang="en-US" sz="3000" cap="none">
                <a:solidFill>
                  <a:schemeClr val="accent1"/>
                </a:solidFill>
                <a:ea typeface="+mn-lt"/>
                <a:cs typeface="+mn-lt"/>
                <a:hlinkClick r:id="rId3">
                  <a:extLst>
                    <a:ext uri="{A12FA001-AC4F-418D-AE19-62706E023703}">
                      <ahyp:hlinkClr xmlns:ahyp="http://schemas.microsoft.com/office/drawing/2018/hyperlinkcolor" val="tx"/>
                    </a:ext>
                  </a:extLst>
                </a:hlinkClick>
              </a:rPr>
              <a:t>SB 3024</a:t>
            </a:r>
            <a:endParaRPr lang="en-US" sz="3000" cap="none">
              <a:solidFill>
                <a:schemeClr val="accent1"/>
              </a:solidFill>
              <a:ea typeface="+mn-lt"/>
              <a:cs typeface="+mn-lt"/>
            </a:endParaRPr>
          </a:p>
          <a:p>
            <a:pPr marL="460375" indent="-460375">
              <a:lnSpc>
                <a:spcPct val="100000"/>
              </a:lnSpc>
              <a:spcBef>
                <a:spcPts val="1200"/>
              </a:spcBef>
              <a:buClr>
                <a:schemeClr val="tx1">
                  <a:lumMod val="50000"/>
                  <a:lumOff val="50000"/>
                </a:schemeClr>
              </a:buClr>
            </a:pPr>
            <a:r>
              <a:rPr lang="en-US" sz="3000" cap="none">
                <a:solidFill>
                  <a:schemeClr val="tx1">
                    <a:lumMod val="50000"/>
                    <a:lumOff val="50000"/>
                  </a:schemeClr>
                </a:solidFill>
                <a:ea typeface="+mn-lt"/>
                <a:cs typeface="+mn-lt"/>
              </a:rPr>
              <a:t>Awaiting floor action</a:t>
            </a:r>
          </a:p>
        </p:txBody>
      </p:sp>
      <p:pic>
        <p:nvPicPr>
          <p:cNvPr id="25" name="Picture 2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608417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itle 1">
            <a:extLst>
              <a:ext uri="{FF2B5EF4-FFF2-40B4-BE49-F238E27FC236}">
                <a16:creationId xmlns:a16="http://schemas.microsoft.com/office/drawing/2014/main" id="{88BE0ED4-0E0C-4986-990A-C03E951E0133}"/>
              </a:ext>
            </a:extLst>
          </p:cNvPr>
          <p:cNvSpPr>
            <a:spLocks noGrp="1"/>
          </p:cNvSpPr>
          <p:nvPr>
            <p:ph type="title"/>
          </p:nvPr>
        </p:nvSpPr>
        <p:spPr>
          <a:xfrm>
            <a:off x="350022" y="2671760"/>
            <a:ext cx="3359892" cy="1514476"/>
          </a:xfrm>
        </p:spPr>
        <p:txBody>
          <a:bodyPr>
            <a:normAutofit/>
          </a:bodyPr>
          <a:lstStyle/>
          <a:p>
            <a:r>
              <a:rPr lang="en-US" sz="4000">
                <a:solidFill>
                  <a:schemeClr val="accent1"/>
                </a:solidFill>
              </a:rPr>
              <a:t>HB 5491</a:t>
            </a:r>
          </a:p>
        </p:txBody>
      </p:sp>
      <p:sp>
        <p:nvSpPr>
          <p:cNvPr id="3" name="Content Placeholder 2">
            <a:extLst>
              <a:ext uri="{FF2B5EF4-FFF2-40B4-BE49-F238E27FC236}">
                <a16:creationId xmlns:a16="http://schemas.microsoft.com/office/drawing/2014/main" id="{271C64B3-1C4B-4862-8682-465AE0F45946}"/>
              </a:ext>
            </a:extLst>
          </p:cNvPr>
          <p:cNvSpPr>
            <a:spLocks noGrp="1"/>
          </p:cNvSpPr>
          <p:nvPr>
            <p:ph idx="1"/>
          </p:nvPr>
        </p:nvSpPr>
        <p:spPr>
          <a:xfrm>
            <a:off x="4966171" y="1193573"/>
            <a:ext cx="6576591" cy="4470850"/>
          </a:xfrm>
        </p:spPr>
        <p:txBody>
          <a:bodyPr anchor="ctr">
            <a:normAutofit/>
          </a:bodyPr>
          <a:lstStyle/>
          <a:p>
            <a:pPr marL="460375" indent="-460375">
              <a:lnSpc>
                <a:spcPct val="100000"/>
              </a:lnSpc>
              <a:spcBef>
                <a:spcPts val="1200"/>
              </a:spcBef>
              <a:buClr>
                <a:schemeClr val="tx1">
                  <a:lumMod val="50000"/>
                  <a:lumOff val="50000"/>
                </a:schemeClr>
              </a:buClr>
            </a:pPr>
            <a:r>
              <a:rPr lang="en-US" sz="3000" cap="none">
                <a:solidFill>
                  <a:schemeClr val="tx1">
                    <a:lumMod val="50000"/>
                    <a:lumOff val="50000"/>
                  </a:schemeClr>
                </a:solidFill>
                <a:ea typeface="+mn-lt"/>
                <a:cs typeface="+mn-lt"/>
              </a:rPr>
              <a:t>Adds </a:t>
            </a:r>
            <a:r>
              <a:rPr lang="en-US" sz="3000" cap="none" err="1">
                <a:solidFill>
                  <a:schemeClr val="tx1">
                    <a:lumMod val="50000"/>
                    <a:lumOff val="50000"/>
                  </a:schemeClr>
                </a:solidFill>
                <a:ea typeface="+mn-lt"/>
                <a:cs typeface="+mn-lt"/>
              </a:rPr>
              <a:t>Clonazolam</a:t>
            </a:r>
            <a:r>
              <a:rPr lang="en-US" sz="3000" cap="none">
                <a:solidFill>
                  <a:schemeClr val="tx1">
                    <a:lumMod val="50000"/>
                    <a:lumOff val="50000"/>
                  </a:schemeClr>
                </a:solidFill>
                <a:ea typeface="+mn-lt"/>
                <a:cs typeface="+mn-lt"/>
              </a:rPr>
              <a:t> as a Schedule IV Controlled Substance</a:t>
            </a:r>
            <a:endParaRPr lang="en-US" sz="3000" cap="none">
              <a:solidFill>
                <a:schemeClr val="tx1">
                  <a:lumMod val="50000"/>
                  <a:lumOff val="50000"/>
                </a:schemeClr>
              </a:solidFill>
            </a:endParaRPr>
          </a:p>
          <a:p>
            <a:pPr marL="460375" indent="-460375">
              <a:lnSpc>
                <a:spcPct val="100000"/>
              </a:lnSpc>
              <a:spcBef>
                <a:spcPts val="1200"/>
              </a:spcBef>
              <a:buClr>
                <a:schemeClr val="tx1">
                  <a:lumMod val="50000"/>
                  <a:lumOff val="50000"/>
                </a:schemeClr>
              </a:buClr>
            </a:pPr>
            <a:r>
              <a:rPr lang="en-US" sz="3000" cap="none">
                <a:solidFill>
                  <a:schemeClr val="accent1"/>
                </a:solidFill>
                <a:ea typeface="+mn-lt"/>
                <a:cs typeface="+mn-lt"/>
                <a:hlinkClick r:id="rId4">
                  <a:extLst>
                    <a:ext uri="{A12FA001-AC4F-418D-AE19-62706E023703}">
                      <ahyp:hlinkClr xmlns:ahyp="http://schemas.microsoft.com/office/drawing/2018/hyperlinkcolor" val="tx"/>
                    </a:ext>
                  </a:extLst>
                </a:hlinkClick>
              </a:rPr>
              <a:t>HB 5491</a:t>
            </a:r>
            <a:endParaRPr lang="en-US" sz="3000" cap="none">
              <a:solidFill>
                <a:schemeClr val="accent1"/>
              </a:solidFill>
              <a:ea typeface="+mn-lt"/>
              <a:cs typeface="+mn-lt"/>
            </a:endParaRPr>
          </a:p>
          <a:p>
            <a:pPr marL="460375" indent="-460375">
              <a:lnSpc>
                <a:spcPct val="100000"/>
              </a:lnSpc>
              <a:spcBef>
                <a:spcPts val="1200"/>
              </a:spcBef>
              <a:buClr>
                <a:schemeClr val="tx1">
                  <a:lumMod val="50000"/>
                  <a:lumOff val="50000"/>
                </a:schemeClr>
              </a:buClr>
            </a:pPr>
            <a:r>
              <a:rPr lang="en-US" sz="3000" cap="none">
                <a:solidFill>
                  <a:schemeClr val="tx1">
                    <a:lumMod val="50000"/>
                    <a:lumOff val="50000"/>
                  </a:schemeClr>
                </a:solidFill>
                <a:ea typeface="+mn-lt"/>
                <a:cs typeface="+mn-lt"/>
              </a:rPr>
              <a:t>Dead</a:t>
            </a:r>
            <a:endParaRPr lang="en-US" sz="3000" cap="none">
              <a:solidFill>
                <a:schemeClr val="tx1">
                  <a:lumMod val="50000"/>
                  <a:lumOff val="50000"/>
                </a:schemeClr>
              </a:solidFill>
            </a:endParaRPr>
          </a:p>
        </p:txBody>
      </p:sp>
      <p:pic>
        <p:nvPicPr>
          <p:cNvPr id="25" name="Picture 2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329422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A5F207-F8B7-4C94-AA67-E440CE4EF902}"/>
              </a:ext>
            </a:extLst>
          </p:cNvPr>
          <p:cNvSpPr>
            <a:spLocks noGrp="1"/>
          </p:cNvSpPr>
          <p:nvPr>
            <p:ph type="title"/>
          </p:nvPr>
        </p:nvSpPr>
        <p:spPr>
          <a:xfrm>
            <a:off x="427966" y="2700639"/>
            <a:ext cx="3193633" cy="1456722"/>
          </a:xfrm>
        </p:spPr>
        <p:txBody>
          <a:bodyPr>
            <a:normAutofit/>
          </a:bodyPr>
          <a:lstStyle/>
          <a:p>
            <a:r>
              <a:rPr lang="en-US" sz="4000">
                <a:solidFill>
                  <a:schemeClr val="accent1"/>
                </a:solidFill>
              </a:rPr>
              <a:t>SB 2535</a:t>
            </a:r>
          </a:p>
        </p:txBody>
      </p:sp>
      <p:pic>
        <p:nvPicPr>
          <p:cNvPr id="24" name="Picture 23">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26" name="Picture 25">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
        <p:nvSpPr>
          <p:cNvPr id="4" name="Content Placeholder 3">
            <a:extLst>
              <a:ext uri="{FF2B5EF4-FFF2-40B4-BE49-F238E27FC236}">
                <a16:creationId xmlns:a16="http://schemas.microsoft.com/office/drawing/2014/main" id="{EEAE1AA4-58B7-4142-9DB3-390BA8E2EFFA}"/>
              </a:ext>
            </a:extLst>
          </p:cNvPr>
          <p:cNvSpPr>
            <a:spLocks noGrp="1"/>
          </p:cNvSpPr>
          <p:nvPr>
            <p:ph idx="1"/>
          </p:nvPr>
        </p:nvSpPr>
        <p:spPr>
          <a:xfrm>
            <a:off x="4251621" y="299700"/>
            <a:ext cx="7736497" cy="6258600"/>
          </a:xfrm>
        </p:spPr>
        <p:txBody>
          <a:bodyPr>
            <a:noAutofit/>
          </a:bodyPr>
          <a:lstStyle/>
          <a:p>
            <a:pPr marL="460375" indent="-460375">
              <a:lnSpc>
                <a:spcPct val="100000"/>
              </a:lnSpc>
              <a:spcBef>
                <a:spcPts val="1200"/>
              </a:spcBef>
              <a:buClr>
                <a:schemeClr val="tx1">
                  <a:lumMod val="50000"/>
                  <a:lumOff val="50000"/>
                </a:schemeClr>
              </a:buClr>
            </a:pPr>
            <a:r>
              <a:rPr lang="en-US" sz="3000" cap="none">
                <a:solidFill>
                  <a:schemeClr val="tx1">
                    <a:lumMod val="50000"/>
                    <a:lumOff val="50000"/>
                  </a:schemeClr>
                </a:solidFill>
              </a:rPr>
              <a:t>Prescriber: notify patients of risk of addiction</a:t>
            </a:r>
          </a:p>
          <a:p>
            <a:pPr marL="460375" indent="-460375">
              <a:lnSpc>
                <a:spcPct val="100000"/>
              </a:lnSpc>
              <a:spcBef>
                <a:spcPts val="1200"/>
              </a:spcBef>
              <a:buClr>
                <a:schemeClr val="tx1">
                  <a:lumMod val="50000"/>
                  <a:lumOff val="50000"/>
                </a:schemeClr>
              </a:buClr>
            </a:pPr>
            <a:r>
              <a:rPr lang="en-US" sz="3000" cap="none">
                <a:solidFill>
                  <a:schemeClr val="tx1">
                    <a:lumMod val="50000"/>
                    <a:lumOff val="50000"/>
                  </a:schemeClr>
                </a:solidFill>
              </a:rPr>
              <a:t>Hospital: dispense naloxone </a:t>
            </a:r>
          </a:p>
          <a:p>
            <a:pPr marL="460375" indent="-460375">
              <a:lnSpc>
                <a:spcPct val="100000"/>
              </a:lnSpc>
              <a:spcBef>
                <a:spcPts val="1200"/>
              </a:spcBef>
              <a:buClr>
                <a:schemeClr val="tx1">
                  <a:lumMod val="50000"/>
                  <a:lumOff val="50000"/>
                </a:schemeClr>
              </a:buClr>
            </a:pPr>
            <a:r>
              <a:rPr lang="en-US" sz="3000" cap="none">
                <a:solidFill>
                  <a:schemeClr val="tx1">
                    <a:lumMod val="50000"/>
                    <a:lumOff val="50000"/>
                  </a:schemeClr>
                </a:solidFill>
              </a:rPr>
              <a:t>Pharmacist: </a:t>
            </a:r>
            <a:r>
              <a:rPr lang="en-US" sz="2800" cap="none">
                <a:solidFill>
                  <a:schemeClr val="tx1">
                    <a:lumMod val="50000"/>
                    <a:lumOff val="50000"/>
                  </a:schemeClr>
                </a:solidFill>
              </a:rPr>
              <a:t>offer to dispense naloxone</a:t>
            </a:r>
          </a:p>
          <a:p>
            <a:pPr marL="460375" lvl="0" indent="-460375">
              <a:lnSpc>
                <a:spcPct val="100000"/>
              </a:lnSpc>
              <a:spcBef>
                <a:spcPts val="1200"/>
              </a:spcBef>
              <a:buClr>
                <a:schemeClr val="tx1">
                  <a:lumMod val="50000"/>
                  <a:lumOff val="50000"/>
                </a:schemeClr>
              </a:buClr>
            </a:pPr>
            <a:r>
              <a:rPr lang="en-US" sz="3000" cap="none">
                <a:solidFill>
                  <a:schemeClr val="accent1"/>
                </a:solidFill>
                <a:hlinkClick r:id="rId4">
                  <a:extLst>
                    <a:ext uri="{A12FA001-AC4F-418D-AE19-62706E023703}">
                      <ahyp:hlinkClr xmlns:ahyp="http://schemas.microsoft.com/office/drawing/2018/hyperlinkcolor" val="tx"/>
                    </a:ext>
                  </a:extLst>
                </a:hlinkClick>
              </a:rPr>
              <a:t>SB 2535</a:t>
            </a:r>
            <a:endParaRPr lang="en-US" sz="3000" cap="none">
              <a:solidFill>
                <a:schemeClr val="accent1"/>
              </a:solidFill>
            </a:endParaRPr>
          </a:p>
          <a:p>
            <a:pPr marL="460375" lvl="0" indent="-460375">
              <a:lnSpc>
                <a:spcPct val="100000"/>
              </a:lnSpc>
              <a:spcBef>
                <a:spcPts val="1200"/>
              </a:spcBef>
              <a:buClr>
                <a:schemeClr val="tx1">
                  <a:lumMod val="50000"/>
                  <a:lumOff val="50000"/>
                </a:schemeClr>
              </a:buClr>
            </a:pPr>
            <a:r>
              <a:rPr lang="en-US" sz="3000" cap="none">
                <a:solidFill>
                  <a:schemeClr val="tx1">
                    <a:lumMod val="50000"/>
                    <a:lumOff val="50000"/>
                  </a:schemeClr>
                </a:solidFill>
              </a:rPr>
              <a:t>Awaiting committee action</a:t>
            </a:r>
          </a:p>
        </p:txBody>
      </p:sp>
    </p:spTree>
    <p:extLst>
      <p:ext uri="{BB962C8B-B14F-4D97-AF65-F5344CB8AC3E}">
        <p14:creationId xmlns:p14="http://schemas.microsoft.com/office/powerpoint/2010/main" val="3402744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a:extLst>
              <a:ext uri="{FF2B5EF4-FFF2-40B4-BE49-F238E27FC236}">
                <a16:creationId xmlns:a16="http://schemas.microsoft.com/office/drawing/2014/main" id="{E3265C2A-0A58-43AD-A406-8F4478E287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3599B24-3230-49AE-A967-AA3D7C99C95D}"/>
              </a:ext>
            </a:extLst>
          </p:cNvPr>
          <p:cNvSpPr txBox="1">
            <a:spLocks/>
          </p:cNvSpPr>
          <p:nvPr/>
        </p:nvSpPr>
        <p:spPr>
          <a:xfrm>
            <a:off x="0" y="225287"/>
            <a:ext cx="12192000" cy="12474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endParaRPr lang="en-US" sz="4000">
              <a:solidFill>
                <a:schemeClr val="tx1">
                  <a:lumMod val="50000"/>
                  <a:lumOff val="50000"/>
                </a:schemeClr>
              </a:solidFill>
            </a:endParaRPr>
          </a:p>
        </p:txBody>
      </p:sp>
      <p:sp>
        <p:nvSpPr>
          <p:cNvPr id="9" name="Title 1">
            <a:extLst>
              <a:ext uri="{FF2B5EF4-FFF2-40B4-BE49-F238E27FC236}">
                <a16:creationId xmlns:a16="http://schemas.microsoft.com/office/drawing/2014/main" id="{06145E15-AFD0-4F5E-BB50-1752D7368344}"/>
              </a:ext>
            </a:extLst>
          </p:cNvPr>
          <p:cNvSpPr txBox="1">
            <a:spLocks/>
          </p:cNvSpPr>
          <p:nvPr/>
        </p:nvSpPr>
        <p:spPr>
          <a:xfrm>
            <a:off x="152400" y="377687"/>
            <a:ext cx="12192000" cy="12474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4000">
                <a:solidFill>
                  <a:schemeClr val="tx1">
                    <a:lumMod val="50000"/>
                    <a:lumOff val="50000"/>
                  </a:schemeClr>
                </a:solidFill>
              </a:rPr>
              <a:t>Attestation form Comments </a:t>
            </a:r>
          </a:p>
        </p:txBody>
      </p:sp>
      <p:graphicFrame>
        <p:nvGraphicFramePr>
          <p:cNvPr id="2" name="Diagram 1">
            <a:extLst>
              <a:ext uri="{FF2B5EF4-FFF2-40B4-BE49-F238E27FC236}">
                <a16:creationId xmlns:a16="http://schemas.microsoft.com/office/drawing/2014/main" id="{B720BF02-3E2E-44CD-B665-2F10496C8F5A}"/>
              </a:ext>
            </a:extLst>
          </p:cNvPr>
          <p:cNvGraphicFramePr/>
          <p:nvPr>
            <p:extLst>
              <p:ext uri="{D42A27DB-BD31-4B8C-83A1-F6EECF244321}">
                <p14:modId xmlns:p14="http://schemas.microsoft.com/office/powerpoint/2010/main" val="4271135336"/>
              </p:ext>
            </p:extLst>
          </p:nvPr>
        </p:nvGraphicFramePr>
        <p:xfrm>
          <a:off x="1072801" y="1625131"/>
          <a:ext cx="10519124" cy="45550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3026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a:extLst>
              <a:ext uri="{FF2B5EF4-FFF2-40B4-BE49-F238E27FC236}">
                <a16:creationId xmlns:a16="http://schemas.microsoft.com/office/drawing/2014/main" id="{E3265C2A-0A58-43AD-A406-8F4478E287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3599B24-3230-49AE-A967-AA3D7C99C95D}"/>
              </a:ext>
            </a:extLst>
          </p:cNvPr>
          <p:cNvSpPr txBox="1">
            <a:spLocks/>
          </p:cNvSpPr>
          <p:nvPr/>
        </p:nvSpPr>
        <p:spPr>
          <a:xfrm>
            <a:off x="0" y="225287"/>
            <a:ext cx="12192000" cy="12474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lvl="0"/>
            <a:r>
              <a:rPr lang="en-US" sz="4000">
                <a:solidFill>
                  <a:schemeClr val="tx1">
                    <a:lumMod val="50000"/>
                    <a:lumOff val="50000"/>
                  </a:schemeClr>
                </a:solidFill>
              </a:rPr>
              <a:t>Peer review committee update</a:t>
            </a:r>
          </a:p>
        </p:txBody>
      </p:sp>
      <p:graphicFrame>
        <p:nvGraphicFramePr>
          <p:cNvPr id="3" name="Diagram 2">
            <a:extLst>
              <a:ext uri="{FF2B5EF4-FFF2-40B4-BE49-F238E27FC236}">
                <a16:creationId xmlns:a16="http://schemas.microsoft.com/office/drawing/2014/main" id="{6591C5A5-596E-4878-BE64-25347CCECBB9}"/>
              </a:ext>
            </a:extLst>
          </p:cNvPr>
          <p:cNvGraphicFramePr/>
          <p:nvPr>
            <p:extLst>
              <p:ext uri="{D42A27DB-BD31-4B8C-83A1-F6EECF244321}">
                <p14:modId xmlns:p14="http://schemas.microsoft.com/office/powerpoint/2010/main" val="1763166755"/>
              </p:ext>
            </p:extLst>
          </p:nvPr>
        </p:nvGraphicFramePr>
        <p:xfrm>
          <a:off x="1446000" y="1806543"/>
          <a:ext cx="9300000" cy="38635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8495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a:extLst>
              <a:ext uri="{FF2B5EF4-FFF2-40B4-BE49-F238E27FC236}">
                <a16:creationId xmlns:a16="http://schemas.microsoft.com/office/drawing/2014/main" id="{E3265C2A-0A58-43AD-A406-8F4478E287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3599B24-3230-49AE-A967-AA3D7C99C95D}"/>
              </a:ext>
            </a:extLst>
          </p:cNvPr>
          <p:cNvSpPr txBox="1">
            <a:spLocks/>
          </p:cNvSpPr>
          <p:nvPr/>
        </p:nvSpPr>
        <p:spPr>
          <a:xfrm>
            <a:off x="0" y="225287"/>
            <a:ext cx="12192000" cy="12474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4000">
                <a:solidFill>
                  <a:schemeClr val="tx1">
                    <a:lumMod val="50000"/>
                    <a:lumOff val="50000"/>
                  </a:schemeClr>
                </a:solidFill>
              </a:rPr>
              <a:t>Outreach</a:t>
            </a:r>
          </a:p>
        </p:txBody>
      </p:sp>
      <p:graphicFrame>
        <p:nvGraphicFramePr>
          <p:cNvPr id="4" name="Diagram 3">
            <a:extLst>
              <a:ext uri="{FF2B5EF4-FFF2-40B4-BE49-F238E27FC236}">
                <a16:creationId xmlns:a16="http://schemas.microsoft.com/office/drawing/2014/main" id="{A308C423-33E2-414D-B935-93D2E11517BD}"/>
              </a:ext>
            </a:extLst>
          </p:cNvPr>
          <p:cNvGraphicFramePr/>
          <p:nvPr>
            <p:extLst>
              <p:ext uri="{D42A27DB-BD31-4B8C-83A1-F6EECF244321}">
                <p14:modId xmlns:p14="http://schemas.microsoft.com/office/powerpoint/2010/main" val="3126506547"/>
              </p:ext>
            </p:extLst>
          </p:nvPr>
        </p:nvGraphicFramePr>
        <p:xfrm>
          <a:off x="2730000" y="1472731"/>
          <a:ext cx="6732000" cy="43088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3674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a:extLst>
              <a:ext uri="{FF2B5EF4-FFF2-40B4-BE49-F238E27FC236}">
                <a16:creationId xmlns:a16="http://schemas.microsoft.com/office/drawing/2014/main" id="{E3265C2A-0A58-43AD-A406-8F4478E287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3599B24-3230-49AE-A967-AA3D7C99C95D}"/>
              </a:ext>
            </a:extLst>
          </p:cNvPr>
          <p:cNvSpPr txBox="1">
            <a:spLocks/>
          </p:cNvSpPr>
          <p:nvPr/>
        </p:nvSpPr>
        <p:spPr>
          <a:xfrm>
            <a:off x="0" y="225287"/>
            <a:ext cx="12192000" cy="12474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endParaRPr lang="en-US" sz="4000">
              <a:solidFill>
                <a:schemeClr val="tx1">
                  <a:lumMod val="50000"/>
                  <a:lumOff val="50000"/>
                </a:schemeClr>
              </a:solidFill>
            </a:endParaRPr>
          </a:p>
        </p:txBody>
      </p:sp>
      <p:sp>
        <p:nvSpPr>
          <p:cNvPr id="9" name="Title 1">
            <a:extLst>
              <a:ext uri="{FF2B5EF4-FFF2-40B4-BE49-F238E27FC236}">
                <a16:creationId xmlns:a16="http://schemas.microsoft.com/office/drawing/2014/main" id="{06145E15-AFD0-4F5E-BB50-1752D7368344}"/>
              </a:ext>
            </a:extLst>
          </p:cNvPr>
          <p:cNvSpPr txBox="1">
            <a:spLocks/>
          </p:cNvSpPr>
          <p:nvPr/>
        </p:nvSpPr>
        <p:spPr>
          <a:xfrm>
            <a:off x="-1" y="276203"/>
            <a:ext cx="12192000" cy="12474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4000">
                <a:solidFill>
                  <a:schemeClr val="tx1">
                    <a:lumMod val="50000"/>
                    <a:lumOff val="50000"/>
                  </a:schemeClr>
                </a:solidFill>
              </a:rPr>
              <a:t>Website</a:t>
            </a:r>
          </a:p>
        </p:txBody>
      </p:sp>
      <p:sp>
        <p:nvSpPr>
          <p:cNvPr id="2" name="Rectangle 2">
            <a:extLst>
              <a:ext uri="{FF2B5EF4-FFF2-40B4-BE49-F238E27FC236}">
                <a16:creationId xmlns:a16="http://schemas.microsoft.com/office/drawing/2014/main" id="{88E65337-308C-43A8-B18E-ECBB1332946B}"/>
              </a:ext>
            </a:extLst>
          </p:cNvPr>
          <p:cNvSpPr>
            <a:spLocks noChangeArrowheads="1"/>
          </p:cNvSpPr>
          <p:nvPr/>
        </p:nvSpPr>
        <p:spPr bwMode="auto">
          <a:xfrm>
            <a:off x="-417023" y="2148839"/>
            <a:ext cx="1738315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049" name="Picture 2">
            <a:extLst>
              <a:ext uri="{FF2B5EF4-FFF2-40B4-BE49-F238E27FC236}">
                <a16:creationId xmlns:a16="http://schemas.microsoft.com/office/drawing/2014/main" id="{6C049981-9670-4429-854F-3AD26A3032C3}"/>
              </a:ext>
            </a:extLst>
          </p:cNvPr>
          <p:cNvPicPr>
            <a:picLocks noChangeAspect="1" noChangeArrowheads="1"/>
          </p:cNvPicPr>
          <p:nvPr/>
        </p:nvPicPr>
        <p:blipFill>
          <a:blip r:embed="rId4" r:link="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06922" y="1799850"/>
            <a:ext cx="8778155" cy="28274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71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64243-4F5E-4B2D-A9FA-138FAC915061}"/>
              </a:ext>
            </a:extLst>
          </p:cNvPr>
          <p:cNvSpPr>
            <a:spLocks noGrp="1"/>
          </p:cNvSpPr>
          <p:nvPr>
            <p:ph type="title"/>
          </p:nvPr>
        </p:nvSpPr>
        <p:spPr>
          <a:xfrm>
            <a:off x="1501629" y="724044"/>
            <a:ext cx="9152389" cy="660139"/>
          </a:xfrm>
        </p:spPr>
        <p:txBody>
          <a:bodyPr>
            <a:normAutofit/>
          </a:bodyPr>
          <a:lstStyle/>
          <a:p>
            <a:r>
              <a:rPr lang="en-US"/>
              <a:t>Housekeeping: Phone and Video</a:t>
            </a:r>
          </a:p>
        </p:txBody>
      </p:sp>
      <p:sp>
        <p:nvSpPr>
          <p:cNvPr id="4" name="Slide Number Placeholder 3">
            <a:extLst>
              <a:ext uri="{FF2B5EF4-FFF2-40B4-BE49-F238E27FC236}">
                <a16:creationId xmlns:a16="http://schemas.microsoft.com/office/drawing/2014/main" id="{1A413063-8BB0-4A42-A9BB-FBBCD0CB1959}"/>
              </a:ext>
            </a:extLst>
          </p:cNvPr>
          <p:cNvSpPr>
            <a:spLocks noGrp="1"/>
          </p:cNvSpPr>
          <p:nvPr>
            <p:ph type="sldNum" sz="quarter" idx="12"/>
          </p:nvPr>
        </p:nvSpPr>
        <p:spPr/>
        <p:txBody>
          <a:bodyPr/>
          <a:lstStyle/>
          <a:p>
            <a:fld id="{6BDFEF32-6890-4AF3-A4F4-AB34E4DD9F05}" type="slidenum">
              <a:rPr lang="en-US" smtClean="0"/>
              <a:pPr/>
              <a:t>3</a:t>
            </a:fld>
            <a:endParaRPr lang="en-US"/>
          </a:p>
        </p:txBody>
      </p:sp>
      <p:pic>
        <p:nvPicPr>
          <p:cNvPr id="18" name="Picture 17"/>
          <p:cNvPicPr/>
          <p:nvPr/>
        </p:nvPicPr>
        <p:blipFill rotWithShape="1">
          <a:blip r:embed="rId4"/>
          <a:srcRect r="24633"/>
          <a:stretch/>
        </p:blipFill>
        <p:spPr>
          <a:xfrm>
            <a:off x="8099425" y="4912459"/>
            <a:ext cx="1905228" cy="624109"/>
          </a:xfrm>
          <a:prstGeom prst="rect">
            <a:avLst/>
          </a:prstGeom>
        </p:spPr>
      </p:pic>
      <p:grpSp>
        <p:nvGrpSpPr>
          <p:cNvPr id="6" name="Group 5"/>
          <p:cNvGrpSpPr/>
          <p:nvPr/>
        </p:nvGrpSpPr>
        <p:grpSpPr>
          <a:xfrm>
            <a:off x="7003720" y="1832921"/>
            <a:ext cx="3686651" cy="2871788"/>
            <a:chOff x="7251107" y="1315780"/>
            <a:chExt cx="4915535" cy="3829050"/>
          </a:xfrm>
        </p:grpSpPr>
        <p:pic>
          <p:nvPicPr>
            <p:cNvPr id="21" name="Picture 20"/>
            <p:cNvPicPr/>
            <p:nvPr/>
          </p:nvPicPr>
          <p:blipFill>
            <a:blip r:embed="rId5"/>
            <a:stretch>
              <a:fillRect/>
            </a:stretch>
          </p:blipFill>
          <p:spPr>
            <a:xfrm>
              <a:off x="7251107" y="1315780"/>
              <a:ext cx="4915535" cy="3829050"/>
            </a:xfrm>
            <a:prstGeom prst="rect">
              <a:avLst/>
            </a:prstGeom>
          </p:spPr>
        </p:pic>
        <p:sp>
          <p:nvSpPr>
            <p:cNvPr id="3" name="TextBox 2"/>
            <p:cNvSpPr txBox="1"/>
            <p:nvPr/>
          </p:nvSpPr>
          <p:spPr>
            <a:xfrm>
              <a:off x="9173028" y="2527577"/>
              <a:ext cx="2006600" cy="1231106"/>
            </a:xfrm>
            <a:prstGeom prst="rect">
              <a:avLst/>
            </a:prstGeom>
            <a:solidFill>
              <a:schemeClr val="bg1"/>
            </a:solidFill>
          </p:spPr>
          <p:txBody>
            <a:bodyPr wrap="square" rtlCol="0">
              <a:spAutoFit/>
            </a:bodyPr>
            <a:lstStyle/>
            <a:p>
              <a:r>
                <a:rPr lang="en-US" sz="1350"/>
                <a:t>+1 xxx-xxx-xxxx</a:t>
              </a:r>
            </a:p>
            <a:p>
              <a:r>
                <a:rPr lang="en-US" sz="1350"/>
                <a:t>+1 xxx-xxx-xxxx</a:t>
              </a:r>
            </a:p>
            <a:p>
              <a:r>
                <a:rPr lang="en-US" sz="1350"/>
                <a:t>+1 xxx-xxx-xxxx</a:t>
              </a:r>
            </a:p>
            <a:p>
              <a:r>
                <a:rPr lang="en-US" sz="1350"/>
                <a:t>+1 xxx-xxx-xxxx</a:t>
              </a:r>
            </a:p>
          </p:txBody>
        </p:sp>
        <p:sp>
          <p:nvSpPr>
            <p:cNvPr id="5" name="TextBox 4"/>
            <p:cNvSpPr txBox="1"/>
            <p:nvPr/>
          </p:nvSpPr>
          <p:spPr>
            <a:xfrm>
              <a:off x="9191171" y="3779668"/>
              <a:ext cx="1582057" cy="400109"/>
            </a:xfrm>
            <a:prstGeom prst="rect">
              <a:avLst/>
            </a:prstGeom>
            <a:solidFill>
              <a:schemeClr val="bg1"/>
            </a:solidFill>
          </p:spPr>
          <p:txBody>
            <a:bodyPr wrap="square" rtlCol="0">
              <a:spAutoFit/>
            </a:bodyPr>
            <a:lstStyle/>
            <a:p>
              <a:r>
                <a:rPr lang="en-US" sz="1350"/>
                <a:t>xxx xxx xxxx</a:t>
              </a:r>
            </a:p>
          </p:txBody>
        </p:sp>
        <p:sp>
          <p:nvSpPr>
            <p:cNvPr id="22" name="TextBox 21"/>
            <p:cNvSpPr txBox="1"/>
            <p:nvPr/>
          </p:nvSpPr>
          <p:spPr>
            <a:xfrm>
              <a:off x="9191171" y="4097080"/>
              <a:ext cx="1582057" cy="400109"/>
            </a:xfrm>
            <a:prstGeom prst="rect">
              <a:avLst/>
            </a:prstGeom>
            <a:solidFill>
              <a:schemeClr val="bg1"/>
            </a:solidFill>
          </p:spPr>
          <p:txBody>
            <a:bodyPr wrap="square" rtlCol="0">
              <a:spAutoFit/>
            </a:bodyPr>
            <a:lstStyle/>
            <a:p>
              <a:r>
                <a:rPr lang="en-US" sz="1350" b="1"/>
                <a:t>xxxxxx</a:t>
              </a:r>
            </a:p>
          </p:txBody>
        </p:sp>
      </p:grpSp>
      <p:sp>
        <p:nvSpPr>
          <p:cNvPr id="7" name="Rectangle 6"/>
          <p:cNvSpPr/>
          <p:nvPr/>
        </p:nvSpPr>
        <p:spPr>
          <a:xfrm>
            <a:off x="1380931" y="1832921"/>
            <a:ext cx="4715069" cy="3416320"/>
          </a:xfrm>
          <a:prstGeom prst="rect">
            <a:avLst/>
          </a:prstGeom>
        </p:spPr>
        <p:txBody>
          <a:bodyPr wrap="square">
            <a:spAutoFit/>
          </a:bodyPr>
          <a:lstStyle/>
          <a:p>
            <a:pPr marL="557213" lvl="1" indent="-214313">
              <a:buFont typeface="Arial" panose="020B0604020202020204" pitchFamily="34" charset="0"/>
              <a:buChar char="•"/>
            </a:pPr>
            <a:r>
              <a:rPr lang="en-US" sz="2000">
                <a:cs typeface="Calibri" panose="020F0502020204030204" pitchFamily="34" charset="0"/>
              </a:rPr>
              <a:t>Join by </a:t>
            </a:r>
            <a:r>
              <a:rPr lang="en-US" sz="2000" b="1">
                <a:cs typeface="Calibri" panose="020F0502020204030204" pitchFamily="34" charset="0"/>
              </a:rPr>
              <a:t>phone</a:t>
            </a:r>
            <a:r>
              <a:rPr lang="en-US" sz="2000">
                <a:cs typeface="Calibri" panose="020F0502020204030204" pitchFamily="34" charset="0"/>
              </a:rPr>
              <a:t>: Click </a:t>
            </a:r>
            <a:r>
              <a:rPr lang="en-US" sz="2000" b="1">
                <a:cs typeface="Calibri" panose="020F0502020204030204" pitchFamily="34" charset="0"/>
              </a:rPr>
              <a:t>Join Audio</a:t>
            </a:r>
            <a:r>
              <a:rPr lang="en-US" sz="2000">
                <a:cs typeface="Calibri" panose="020F0502020204030204" pitchFamily="34" charset="0"/>
              </a:rPr>
              <a:t>, </a:t>
            </a:r>
            <a:r>
              <a:rPr lang="en-US" sz="2000" b="1">
                <a:cs typeface="Calibri" panose="020F0502020204030204" pitchFamily="34" charset="0"/>
              </a:rPr>
              <a:t>Phone Call</a:t>
            </a:r>
            <a:r>
              <a:rPr lang="en-US" sz="2000">
                <a:cs typeface="Calibri" panose="020F0502020204030204" pitchFamily="34" charset="0"/>
              </a:rPr>
              <a:t> tab, dial the desired phone number, enter</a:t>
            </a:r>
            <a:r>
              <a:rPr lang="en-US" sz="2000" b="1">
                <a:cs typeface="Calibri" panose="020F0502020204030204" pitchFamily="34" charset="0"/>
              </a:rPr>
              <a:t> </a:t>
            </a:r>
            <a:r>
              <a:rPr lang="en-US" sz="2000">
                <a:cs typeface="Calibri" panose="020F0502020204030204" pitchFamily="34" charset="0"/>
              </a:rPr>
              <a:t>Meeting ID &amp; Participant ID</a:t>
            </a:r>
          </a:p>
          <a:p>
            <a:pPr marL="557213" lvl="1" indent="-214313">
              <a:buFont typeface="Arial" panose="020B0604020202020204" pitchFamily="34" charset="0"/>
              <a:buChar char="•"/>
            </a:pPr>
            <a:endParaRPr lang="en-US" sz="2000">
              <a:cs typeface="Calibri" panose="020F0502020204030204" pitchFamily="34" charset="0"/>
            </a:endParaRPr>
          </a:p>
          <a:p>
            <a:pPr marL="557213" lvl="1" indent="-214313">
              <a:buFont typeface="Arial" panose="020B0604020202020204" pitchFamily="34" charset="0"/>
              <a:buChar char="•"/>
            </a:pPr>
            <a:r>
              <a:rPr lang="en-US" sz="2000">
                <a:cs typeface="Calibri" panose="020F0502020204030204" pitchFamily="34" charset="0"/>
              </a:rPr>
              <a:t>You will begin muted. Click </a:t>
            </a:r>
            <a:r>
              <a:rPr lang="en-US" sz="2000" b="1">
                <a:cs typeface="Calibri" panose="020F0502020204030204" pitchFamily="34" charset="0"/>
              </a:rPr>
              <a:t>Unmute</a:t>
            </a:r>
            <a:r>
              <a:rPr lang="en-US" sz="2000">
                <a:cs typeface="Calibri" panose="020F0502020204030204" pitchFamily="34" charset="0"/>
              </a:rPr>
              <a:t> to unmute/mute</a:t>
            </a:r>
          </a:p>
          <a:p>
            <a:pPr marL="557213" lvl="1" indent="-214313">
              <a:buFont typeface="Arial" panose="020B0604020202020204" pitchFamily="34" charset="0"/>
              <a:buChar char="•"/>
            </a:pPr>
            <a:endParaRPr lang="en-US" sz="2000">
              <a:cs typeface="Calibri" panose="020F0502020204030204" pitchFamily="34" charset="0"/>
            </a:endParaRPr>
          </a:p>
          <a:p>
            <a:pPr marL="557213" lvl="1" indent="-214313">
              <a:buFont typeface="Arial" panose="020B0604020202020204" pitchFamily="34" charset="0"/>
              <a:buChar char="•"/>
            </a:pPr>
            <a:r>
              <a:rPr lang="en-US" sz="2000">
                <a:cs typeface="Calibri" panose="020F0502020204030204" pitchFamily="34" charset="0"/>
              </a:rPr>
              <a:t>Click </a:t>
            </a:r>
            <a:r>
              <a:rPr lang="en-US" sz="2000" b="1">
                <a:cs typeface="Calibri" panose="020F0502020204030204" pitchFamily="34" charset="0"/>
              </a:rPr>
              <a:t>Start Video </a:t>
            </a:r>
            <a:r>
              <a:rPr lang="en-US" sz="2000">
                <a:cs typeface="Calibri" panose="020F0502020204030204" pitchFamily="34" charset="0"/>
              </a:rPr>
              <a:t>to join by webcam</a:t>
            </a:r>
            <a:endParaRPr lang="en-US" sz="2000" b="1">
              <a:cs typeface="Calibri" panose="020F0502020204030204" pitchFamily="34" charset="0"/>
            </a:endParaRPr>
          </a:p>
          <a:p>
            <a:pPr lvl="1"/>
            <a:endParaRPr lang="en-US" b="1">
              <a:latin typeface="Calibri" panose="020F0502020204030204" pitchFamily="34" charset="0"/>
              <a:cs typeface="Calibri" panose="020F0502020204030204" pitchFamily="34" charset="0"/>
            </a:endParaRPr>
          </a:p>
          <a:p>
            <a:pPr lvl="1"/>
            <a:endParaRPr lang="en-US" b="1">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9397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a:extLst>
              <a:ext uri="{FF2B5EF4-FFF2-40B4-BE49-F238E27FC236}">
                <a16:creationId xmlns:a16="http://schemas.microsoft.com/office/drawing/2014/main" id="{E3265C2A-0A58-43AD-A406-8F4478E287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3599B24-3230-49AE-A967-AA3D7C99C95D}"/>
              </a:ext>
            </a:extLst>
          </p:cNvPr>
          <p:cNvSpPr txBox="1">
            <a:spLocks/>
          </p:cNvSpPr>
          <p:nvPr/>
        </p:nvSpPr>
        <p:spPr>
          <a:xfrm>
            <a:off x="0" y="225287"/>
            <a:ext cx="12192000" cy="12474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endParaRPr lang="en-US" sz="4000">
              <a:solidFill>
                <a:schemeClr val="tx1">
                  <a:lumMod val="50000"/>
                  <a:lumOff val="50000"/>
                </a:schemeClr>
              </a:solidFill>
            </a:endParaRPr>
          </a:p>
        </p:txBody>
      </p:sp>
      <p:sp>
        <p:nvSpPr>
          <p:cNvPr id="9" name="Title 1">
            <a:extLst>
              <a:ext uri="{FF2B5EF4-FFF2-40B4-BE49-F238E27FC236}">
                <a16:creationId xmlns:a16="http://schemas.microsoft.com/office/drawing/2014/main" id="{06145E15-AFD0-4F5E-BB50-1752D7368344}"/>
              </a:ext>
            </a:extLst>
          </p:cNvPr>
          <p:cNvSpPr txBox="1">
            <a:spLocks/>
          </p:cNvSpPr>
          <p:nvPr/>
        </p:nvSpPr>
        <p:spPr>
          <a:xfrm>
            <a:off x="-1" y="276203"/>
            <a:ext cx="12192000" cy="12474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4000">
                <a:solidFill>
                  <a:schemeClr val="tx1">
                    <a:lumMod val="50000"/>
                    <a:lumOff val="50000"/>
                  </a:schemeClr>
                </a:solidFill>
              </a:rPr>
              <a:t>Website</a:t>
            </a:r>
          </a:p>
        </p:txBody>
      </p:sp>
      <p:sp>
        <p:nvSpPr>
          <p:cNvPr id="29" name="Rectangle 28">
            <a:extLst>
              <a:ext uri="{FF2B5EF4-FFF2-40B4-BE49-F238E27FC236}">
                <a16:creationId xmlns:a16="http://schemas.microsoft.com/office/drawing/2014/main" id="{5728B707-8635-4C83-B022-0D1BBCC3DB29}"/>
              </a:ext>
            </a:extLst>
          </p:cNvPr>
          <p:cNvSpPr/>
          <p:nvPr/>
        </p:nvSpPr>
        <p:spPr>
          <a:xfrm>
            <a:off x="379796" y="3595478"/>
            <a:ext cx="11432401" cy="3214193"/>
          </a:xfrm>
          <a:prstGeom prst="rect">
            <a:avLst/>
          </a:prstGeom>
        </p:spPr>
        <p:txBody>
          <a:bodyPr/>
          <a:lstStyle/>
          <a:p>
            <a:pPr marL="171450" lvl="2">
              <a:spcBef>
                <a:spcPts val="600"/>
              </a:spcBef>
            </a:pPr>
            <a:r>
              <a:rPr lang="en-US" sz="1600">
                <a:solidFill>
                  <a:schemeClr val="accent1"/>
                </a:solidFill>
              </a:rPr>
              <a:t>	Recommendations from Attestation form:</a:t>
            </a:r>
          </a:p>
          <a:p>
            <a:pPr marL="857250" lvl="2" indent="-288925">
              <a:spcBef>
                <a:spcPts val="600"/>
              </a:spcBef>
              <a:buFontTx/>
              <a:buChar char="•"/>
            </a:pPr>
            <a:r>
              <a:rPr lang="en-US" sz="1600">
                <a:solidFill>
                  <a:schemeClr val="tx1">
                    <a:lumMod val="50000"/>
                    <a:lumOff val="50000"/>
                  </a:schemeClr>
                </a:solidFill>
              </a:rPr>
              <a:t>ASIPP Competency Certification in Controlled Substance Management</a:t>
            </a:r>
          </a:p>
          <a:p>
            <a:pPr marL="857250" lvl="2" indent="-288925">
              <a:spcBef>
                <a:spcPts val="600"/>
              </a:spcBef>
              <a:buChar char="•"/>
            </a:pPr>
            <a:r>
              <a:rPr lang="en-US" sz="1600">
                <a:solidFill>
                  <a:schemeClr val="tx1">
                    <a:lumMod val="50000"/>
                    <a:lumOff val="50000"/>
                  </a:schemeClr>
                </a:solidFill>
              </a:rPr>
              <a:t>https://www.drugabuse.gov/nidamed-medical-health-professionals/health-professions-education/cmece-activities </a:t>
            </a:r>
          </a:p>
          <a:p>
            <a:pPr marL="857250" lvl="2" indent="-288925">
              <a:spcBef>
                <a:spcPts val="600"/>
              </a:spcBef>
              <a:buChar char="•"/>
            </a:pPr>
            <a:r>
              <a:rPr lang="en-US" sz="1600">
                <a:solidFill>
                  <a:schemeClr val="tx1">
                    <a:lumMod val="50000"/>
                    <a:lumOff val="50000"/>
                  </a:schemeClr>
                </a:solidFill>
              </a:rPr>
              <a:t>https://elearning.asam.org/products/pain-management-opioids-balancing-risks-benefits-updated-25-cme#tab-product_tab_overview </a:t>
            </a:r>
          </a:p>
          <a:p>
            <a:pPr marL="857250" lvl="2" indent="-288925">
              <a:spcBef>
                <a:spcPts val="600"/>
              </a:spcBef>
              <a:buChar char="•"/>
            </a:pPr>
            <a:r>
              <a:rPr lang="en-US" sz="1600">
                <a:solidFill>
                  <a:schemeClr val="tx1">
                    <a:lumMod val="50000"/>
                    <a:lumOff val="50000"/>
                  </a:schemeClr>
                </a:solidFill>
              </a:rPr>
              <a:t>https://health.gov/our-work/national-health-initiatives/health-care-quality/trainings-resources/pathways-safer-opioid-use</a:t>
            </a:r>
          </a:p>
          <a:p>
            <a:pPr marL="857250" lvl="2" indent="-288925">
              <a:spcBef>
                <a:spcPts val="600"/>
              </a:spcBef>
              <a:buChar char="•"/>
            </a:pPr>
            <a:r>
              <a:rPr lang="en-US" sz="1600">
                <a:solidFill>
                  <a:schemeClr val="tx1">
                    <a:lumMod val="50000"/>
                    <a:lumOff val="50000"/>
                  </a:schemeClr>
                </a:solidFill>
              </a:rPr>
              <a:t>https://tceols.cdc.gov/ (search "opioid" there are a lot of modules)</a:t>
            </a:r>
          </a:p>
          <a:p>
            <a:pPr marL="857250" lvl="2" indent="-288925">
              <a:spcBef>
                <a:spcPts val="600"/>
              </a:spcBef>
              <a:buChar char="•"/>
            </a:pPr>
            <a:r>
              <a:rPr lang="en-US" sz="1600">
                <a:solidFill>
                  <a:schemeClr val="tx1">
                    <a:lumMod val="50000"/>
                    <a:lumOff val="50000"/>
                  </a:schemeClr>
                </a:solidFill>
              </a:rPr>
              <a:t>https://pcssnow.org/education-training/</a:t>
            </a:r>
          </a:p>
          <a:p>
            <a:pPr marL="857250" lvl="2" indent="-288925">
              <a:spcBef>
                <a:spcPts val="600"/>
              </a:spcBef>
              <a:buChar char="•"/>
            </a:pPr>
            <a:r>
              <a:rPr lang="en-US" sz="1600">
                <a:solidFill>
                  <a:schemeClr val="tx1">
                    <a:lumMod val="50000"/>
                    <a:lumOff val="50000"/>
                  </a:schemeClr>
                </a:solidFill>
              </a:rPr>
              <a:t>https://end-overdose-epidemic.org/awareness/education/ </a:t>
            </a:r>
          </a:p>
        </p:txBody>
      </p:sp>
      <p:graphicFrame>
        <p:nvGraphicFramePr>
          <p:cNvPr id="31" name="Diagram 30">
            <a:extLst>
              <a:ext uri="{FF2B5EF4-FFF2-40B4-BE49-F238E27FC236}">
                <a16:creationId xmlns:a16="http://schemas.microsoft.com/office/drawing/2014/main" id="{748D809D-0C98-4902-8395-6E88C161DAF0}"/>
              </a:ext>
            </a:extLst>
          </p:cNvPr>
          <p:cNvGraphicFramePr/>
          <p:nvPr/>
        </p:nvGraphicFramePr>
        <p:xfrm>
          <a:off x="379796" y="1472731"/>
          <a:ext cx="11432402" cy="18626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30722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a:extLst>
              <a:ext uri="{FF2B5EF4-FFF2-40B4-BE49-F238E27FC236}">
                <a16:creationId xmlns:a16="http://schemas.microsoft.com/office/drawing/2014/main" id="{E3265C2A-0A58-43AD-A406-8F4478E287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3599B24-3230-49AE-A967-AA3D7C99C95D}"/>
              </a:ext>
            </a:extLst>
          </p:cNvPr>
          <p:cNvSpPr txBox="1">
            <a:spLocks/>
          </p:cNvSpPr>
          <p:nvPr/>
        </p:nvSpPr>
        <p:spPr>
          <a:xfrm>
            <a:off x="0" y="225287"/>
            <a:ext cx="12192000" cy="12474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endParaRPr lang="en-US" sz="4000">
              <a:solidFill>
                <a:schemeClr val="tx1">
                  <a:lumMod val="50000"/>
                  <a:lumOff val="50000"/>
                </a:schemeClr>
              </a:solidFill>
            </a:endParaRPr>
          </a:p>
        </p:txBody>
      </p:sp>
      <p:sp>
        <p:nvSpPr>
          <p:cNvPr id="9" name="Title 1">
            <a:extLst>
              <a:ext uri="{FF2B5EF4-FFF2-40B4-BE49-F238E27FC236}">
                <a16:creationId xmlns:a16="http://schemas.microsoft.com/office/drawing/2014/main" id="{06145E15-AFD0-4F5E-BB50-1752D7368344}"/>
              </a:ext>
            </a:extLst>
          </p:cNvPr>
          <p:cNvSpPr txBox="1">
            <a:spLocks/>
          </p:cNvSpPr>
          <p:nvPr/>
        </p:nvSpPr>
        <p:spPr>
          <a:xfrm>
            <a:off x="-1" y="276203"/>
            <a:ext cx="12192000" cy="12474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4000">
                <a:solidFill>
                  <a:schemeClr val="tx1">
                    <a:lumMod val="50000"/>
                    <a:lumOff val="50000"/>
                  </a:schemeClr>
                </a:solidFill>
              </a:rPr>
              <a:t>Website</a:t>
            </a:r>
          </a:p>
        </p:txBody>
      </p:sp>
      <p:sp>
        <p:nvSpPr>
          <p:cNvPr id="29" name="Rectangle 28">
            <a:extLst>
              <a:ext uri="{FF2B5EF4-FFF2-40B4-BE49-F238E27FC236}">
                <a16:creationId xmlns:a16="http://schemas.microsoft.com/office/drawing/2014/main" id="{5728B707-8635-4C83-B022-0D1BBCC3DB29}"/>
              </a:ext>
            </a:extLst>
          </p:cNvPr>
          <p:cNvSpPr/>
          <p:nvPr/>
        </p:nvSpPr>
        <p:spPr>
          <a:xfrm>
            <a:off x="2549897" y="1972137"/>
            <a:ext cx="7383375" cy="3331383"/>
          </a:xfrm>
          <a:prstGeom prst="rect">
            <a:avLst/>
          </a:prstGeom>
        </p:spPr>
        <p:txBody>
          <a:bodyPr/>
          <a:lstStyle/>
          <a:p>
            <a:pPr marL="0" marR="0">
              <a:spcBef>
                <a:spcPts val="0"/>
              </a:spcBef>
              <a:spcAft>
                <a:spcPts val="0"/>
              </a:spcAft>
            </a:pPr>
            <a:r>
              <a:rPr lang="en-US" sz="1600">
                <a:solidFill>
                  <a:schemeClr val="accent1"/>
                </a:solidFill>
                <a:effectLst/>
                <a:ea typeface="Calibri" panose="020F0502020204030204" pitchFamily="34" charset="0"/>
              </a:rPr>
              <a:t>Other </a:t>
            </a:r>
            <a:r>
              <a:rPr lang="en-US" sz="1600">
                <a:solidFill>
                  <a:schemeClr val="accent1"/>
                </a:solidFill>
                <a:ea typeface="Calibri" panose="020F0502020204030204" pitchFamily="34" charset="0"/>
              </a:rPr>
              <a:t>recommendations: </a:t>
            </a:r>
          </a:p>
          <a:p>
            <a:pPr marL="0" marR="0">
              <a:spcBef>
                <a:spcPts val="0"/>
              </a:spcBef>
              <a:spcAft>
                <a:spcPts val="0"/>
              </a:spcAft>
            </a:pPr>
            <a:endParaRPr lang="en-US" sz="1600">
              <a:solidFill>
                <a:schemeClr val="tx1">
                  <a:lumMod val="50000"/>
                  <a:lumOff val="50000"/>
                </a:schemeClr>
              </a:solidFill>
              <a:effectLst/>
              <a:ea typeface="Calibri" panose="020F0502020204030204" pitchFamily="34" charset="0"/>
            </a:endParaRPr>
          </a:p>
          <a:p>
            <a:pPr marL="0" marR="0">
              <a:spcBef>
                <a:spcPts val="0"/>
              </a:spcBef>
              <a:spcAft>
                <a:spcPts val="0"/>
              </a:spcAft>
            </a:pPr>
            <a:r>
              <a:rPr lang="en-US" sz="1600">
                <a:solidFill>
                  <a:schemeClr val="tx1">
                    <a:lumMod val="50000"/>
                    <a:lumOff val="50000"/>
                  </a:schemeClr>
                </a:solidFill>
                <a:effectLst/>
                <a:ea typeface="Calibri" panose="020F0502020204030204" pitchFamily="34" charset="0"/>
              </a:rPr>
              <a:t>National Organization of State Offices of Rural Health</a:t>
            </a:r>
          </a:p>
          <a:p>
            <a:pPr marL="0" marR="0">
              <a:spcBef>
                <a:spcPts val="0"/>
              </a:spcBef>
              <a:spcAft>
                <a:spcPts val="0"/>
              </a:spcAft>
            </a:pPr>
            <a:r>
              <a:rPr lang="en-US" sz="1600">
                <a:solidFill>
                  <a:schemeClr val="tx1">
                    <a:lumMod val="50000"/>
                    <a:lumOff val="50000"/>
                  </a:schemeClr>
                </a:solidFill>
                <a:effectLst/>
                <a:ea typeface="Calibri" panose="020F0502020204030204" pitchFamily="34" charset="0"/>
                <a:hlinkClick r:id="rId4">
                  <a:extLst>
                    <a:ext uri="{A12FA001-AC4F-418D-AE19-62706E023703}">
                      <ahyp:hlinkClr xmlns:ahyp="http://schemas.microsoft.com/office/drawing/2018/hyperlinkcolor" val="tx"/>
                    </a:ext>
                  </a:extLst>
                </a:hlinkClick>
              </a:rPr>
              <a:t>https://nosorh.org/rural-opioid-resources/</a:t>
            </a:r>
            <a:endParaRPr lang="en-US" sz="1600">
              <a:solidFill>
                <a:schemeClr val="tx1">
                  <a:lumMod val="50000"/>
                  <a:lumOff val="50000"/>
                </a:schemeClr>
              </a:solidFill>
              <a:effectLst/>
              <a:ea typeface="Calibri" panose="020F0502020204030204" pitchFamily="34" charset="0"/>
            </a:endParaRPr>
          </a:p>
          <a:p>
            <a:pPr marL="0" marR="0">
              <a:spcBef>
                <a:spcPts val="0"/>
              </a:spcBef>
              <a:spcAft>
                <a:spcPts val="0"/>
              </a:spcAft>
            </a:pPr>
            <a:r>
              <a:rPr lang="en-US" sz="1600">
                <a:solidFill>
                  <a:schemeClr val="tx1">
                    <a:lumMod val="50000"/>
                    <a:lumOff val="50000"/>
                  </a:schemeClr>
                </a:solidFill>
                <a:effectLst/>
                <a:ea typeface="Calibri" panose="020F0502020204030204" pitchFamily="34" charset="0"/>
              </a:rPr>
              <a:t> </a:t>
            </a:r>
          </a:p>
          <a:p>
            <a:pPr marL="0" marR="0">
              <a:spcBef>
                <a:spcPts val="0"/>
              </a:spcBef>
              <a:spcAft>
                <a:spcPts val="0"/>
              </a:spcAft>
            </a:pPr>
            <a:r>
              <a:rPr lang="en-US" sz="1600">
                <a:solidFill>
                  <a:schemeClr val="tx1">
                    <a:lumMod val="50000"/>
                    <a:lumOff val="50000"/>
                  </a:schemeClr>
                </a:solidFill>
                <a:effectLst/>
                <a:ea typeface="Calibri" panose="020F0502020204030204" pitchFamily="34" charset="0"/>
              </a:rPr>
              <a:t>AHRQ The Academy</a:t>
            </a:r>
          </a:p>
          <a:p>
            <a:pPr marL="0" marR="0">
              <a:spcBef>
                <a:spcPts val="0"/>
              </a:spcBef>
              <a:spcAft>
                <a:spcPts val="0"/>
              </a:spcAft>
            </a:pPr>
            <a:r>
              <a:rPr lang="en-US" sz="1600">
                <a:solidFill>
                  <a:schemeClr val="tx1">
                    <a:lumMod val="50000"/>
                    <a:lumOff val="50000"/>
                  </a:schemeClr>
                </a:solidFill>
                <a:effectLst/>
                <a:ea typeface="Calibri" panose="020F0502020204030204" pitchFamily="34" charset="0"/>
              </a:rPr>
              <a:t>Substance use resources, including Medication Assisted Treatment (MAT)</a:t>
            </a:r>
          </a:p>
          <a:p>
            <a:pPr marL="0" marR="0">
              <a:spcBef>
                <a:spcPts val="0"/>
              </a:spcBef>
              <a:spcAft>
                <a:spcPts val="0"/>
              </a:spcAft>
            </a:pPr>
            <a:r>
              <a:rPr lang="en-US" sz="1600">
                <a:solidFill>
                  <a:schemeClr val="tx1">
                    <a:lumMod val="50000"/>
                    <a:lumOff val="50000"/>
                  </a:schemeClr>
                </a:solidFill>
                <a:effectLst/>
                <a:ea typeface="Calibri" panose="020F0502020204030204" pitchFamily="34" charset="0"/>
                <a:hlinkClick r:id="rId5">
                  <a:extLst>
                    <a:ext uri="{A12FA001-AC4F-418D-AE19-62706E023703}">
                      <ahyp:hlinkClr xmlns:ahyp="http://schemas.microsoft.com/office/drawing/2018/hyperlinkcolor" val="tx"/>
                    </a:ext>
                  </a:extLst>
                </a:hlinkClick>
              </a:rPr>
              <a:t>https://integrationacademy.ahrq.gov/products/substance-use-resources</a:t>
            </a:r>
            <a:endParaRPr lang="en-US" sz="1600">
              <a:solidFill>
                <a:schemeClr val="tx1">
                  <a:lumMod val="50000"/>
                  <a:lumOff val="50000"/>
                </a:schemeClr>
              </a:solidFill>
              <a:effectLst/>
              <a:ea typeface="Calibri" panose="020F0502020204030204" pitchFamily="34" charset="0"/>
            </a:endParaRPr>
          </a:p>
          <a:p>
            <a:pPr marL="0" marR="0">
              <a:spcBef>
                <a:spcPts val="0"/>
              </a:spcBef>
              <a:spcAft>
                <a:spcPts val="0"/>
              </a:spcAft>
            </a:pPr>
            <a:r>
              <a:rPr lang="en-US" sz="1600">
                <a:solidFill>
                  <a:schemeClr val="tx1">
                    <a:lumMod val="50000"/>
                    <a:lumOff val="50000"/>
                  </a:schemeClr>
                </a:solidFill>
                <a:effectLst/>
                <a:ea typeface="Calibri" panose="020F0502020204030204" pitchFamily="34" charset="0"/>
              </a:rPr>
              <a:t> </a:t>
            </a:r>
          </a:p>
          <a:p>
            <a:pPr marL="0" marR="0">
              <a:spcBef>
                <a:spcPts val="0"/>
              </a:spcBef>
              <a:spcAft>
                <a:spcPts val="0"/>
              </a:spcAft>
            </a:pPr>
            <a:r>
              <a:rPr lang="en-US" sz="1600">
                <a:solidFill>
                  <a:schemeClr val="tx1">
                    <a:lumMod val="50000"/>
                    <a:lumOff val="50000"/>
                  </a:schemeClr>
                </a:solidFill>
                <a:effectLst/>
                <a:ea typeface="Calibri" panose="020F0502020204030204" pitchFamily="34" charset="0"/>
              </a:rPr>
              <a:t>CME website:</a:t>
            </a:r>
          </a:p>
          <a:p>
            <a:pPr marL="0" marR="0">
              <a:spcBef>
                <a:spcPts val="0"/>
              </a:spcBef>
              <a:spcAft>
                <a:spcPts val="0"/>
              </a:spcAft>
            </a:pPr>
            <a:r>
              <a:rPr lang="en-US" sz="1600">
                <a:solidFill>
                  <a:schemeClr val="tx1">
                    <a:lumMod val="50000"/>
                    <a:lumOff val="50000"/>
                  </a:schemeClr>
                </a:solidFill>
                <a:effectLst/>
                <a:ea typeface="Calibri" panose="020F0502020204030204" pitchFamily="34" charset="0"/>
              </a:rPr>
              <a:t>American Society of Addiction Medicine (ASAM)</a:t>
            </a:r>
          </a:p>
          <a:p>
            <a:pPr marL="0" marR="0">
              <a:spcBef>
                <a:spcPts val="0"/>
              </a:spcBef>
              <a:spcAft>
                <a:spcPts val="0"/>
              </a:spcAft>
            </a:pPr>
            <a:r>
              <a:rPr lang="en-US" sz="1600">
                <a:solidFill>
                  <a:schemeClr val="tx1">
                    <a:lumMod val="50000"/>
                    <a:lumOff val="50000"/>
                  </a:schemeClr>
                </a:solidFill>
                <a:effectLst/>
                <a:ea typeface="Calibri" panose="020F0502020204030204" pitchFamily="34" charset="0"/>
              </a:rPr>
              <a:t>Offers multiple CME courses on substance use disorder and addiction treatment</a:t>
            </a:r>
          </a:p>
          <a:p>
            <a:pPr marL="0" marR="0">
              <a:spcBef>
                <a:spcPts val="0"/>
              </a:spcBef>
              <a:spcAft>
                <a:spcPts val="0"/>
              </a:spcAft>
            </a:pPr>
            <a:r>
              <a:rPr lang="en-US" sz="1600">
                <a:solidFill>
                  <a:schemeClr val="tx1">
                    <a:lumMod val="50000"/>
                    <a:lumOff val="50000"/>
                  </a:schemeClr>
                </a:solidFill>
                <a:effectLst/>
                <a:ea typeface="Calibri" panose="020F0502020204030204" pitchFamily="34" charset="0"/>
                <a:hlinkClick r:id="rId6">
                  <a:extLst>
                    <a:ext uri="{A12FA001-AC4F-418D-AE19-62706E023703}">
                      <ahyp:hlinkClr xmlns:ahyp="http://schemas.microsoft.com/office/drawing/2018/hyperlinkcolor" val="tx"/>
                    </a:ext>
                  </a:extLst>
                </a:hlinkClick>
              </a:rPr>
              <a:t>https://elearning.asam.org/substance</a:t>
            </a:r>
            <a:r>
              <a:rPr lang="en-US" sz="1600">
                <a:solidFill>
                  <a:schemeClr val="tx1">
                    <a:lumMod val="50000"/>
                    <a:lumOff val="50000"/>
                  </a:schemeClr>
                </a:solidFill>
                <a:effectLst/>
                <a:ea typeface="Calibri" panose="020F0502020204030204" pitchFamily="34" charset="0"/>
              </a:rPr>
              <a:t> </a:t>
            </a:r>
          </a:p>
        </p:txBody>
      </p:sp>
    </p:spTree>
    <p:extLst>
      <p:ext uri="{BB962C8B-B14F-4D97-AF65-F5344CB8AC3E}">
        <p14:creationId xmlns:p14="http://schemas.microsoft.com/office/powerpoint/2010/main" val="5410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a:extLst>
              <a:ext uri="{FF2B5EF4-FFF2-40B4-BE49-F238E27FC236}">
                <a16:creationId xmlns:a16="http://schemas.microsoft.com/office/drawing/2014/main" id="{E3265C2A-0A58-43AD-A406-8F4478E287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3599B24-3230-49AE-A967-AA3D7C99C95D}"/>
              </a:ext>
            </a:extLst>
          </p:cNvPr>
          <p:cNvSpPr txBox="1">
            <a:spLocks/>
          </p:cNvSpPr>
          <p:nvPr/>
        </p:nvSpPr>
        <p:spPr>
          <a:xfrm>
            <a:off x="0" y="225287"/>
            <a:ext cx="12192000" cy="12474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endParaRPr lang="en-US" sz="4000">
              <a:solidFill>
                <a:schemeClr val="tx1">
                  <a:lumMod val="50000"/>
                  <a:lumOff val="50000"/>
                </a:schemeClr>
              </a:solidFill>
            </a:endParaRPr>
          </a:p>
        </p:txBody>
      </p:sp>
      <p:sp>
        <p:nvSpPr>
          <p:cNvPr id="9" name="Title 1">
            <a:extLst>
              <a:ext uri="{FF2B5EF4-FFF2-40B4-BE49-F238E27FC236}">
                <a16:creationId xmlns:a16="http://schemas.microsoft.com/office/drawing/2014/main" id="{06145E15-AFD0-4F5E-BB50-1752D7368344}"/>
              </a:ext>
            </a:extLst>
          </p:cNvPr>
          <p:cNvSpPr txBox="1">
            <a:spLocks/>
          </p:cNvSpPr>
          <p:nvPr/>
        </p:nvSpPr>
        <p:spPr>
          <a:xfrm>
            <a:off x="-1" y="276203"/>
            <a:ext cx="12192000" cy="12474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4000">
                <a:solidFill>
                  <a:schemeClr val="tx1">
                    <a:lumMod val="50000"/>
                    <a:lumOff val="50000"/>
                  </a:schemeClr>
                </a:solidFill>
              </a:rPr>
              <a:t>NASCSA Survey </a:t>
            </a:r>
          </a:p>
        </p:txBody>
      </p:sp>
      <p:sp>
        <p:nvSpPr>
          <p:cNvPr id="29" name="Rectangle 28">
            <a:extLst>
              <a:ext uri="{FF2B5EF4-FFF2-40B4-BE49-F238E27FC236}">
                <a16:creationId xmlns:a16="http://schemas.microsoft.com/office/drawing/2014/main" id="{5728B707-8635-4C83-B022-0D1BBCC3DB29}"/>
              </a:ext>
            </a:extLst>
          </p:cNvPr>
          <p:cNvSpPr/>
          <p:nvPr/>
        </p:nvSpPr>
        <p:spPr>
          <a:xfrm>
            <a:off x="627597" y="3567607"/>
            <a:ext cx="10936799" cy="3214193"/>
          </a:xfrm>
          <a:prstGeom prst="rect">
            <a:avLst/>
          </a:prstGeom>
        </p:spPr>
        <p:txBody>
          <a:bodyPr lIns="91440" tIns="45720" rIns="91440" bIns="45720" anchor="t"/>
          <a:lstStyle/>
          <a:p>
            <a:pPr marL="171450" lvl="2">
              <a:spcBef>
                <a:spcPts val="600"/>
              </a:spcBef>
            </a:pPr>
            <a:endParaRPr lang="en-US" sz="1600">
              <a:solidFill>
                <a:schemeClr val="tx1">
                  <a:lumMod val="50000"/>
                  <a:lumOff val="50000"/>
                </a:schemeClr>
              </a:solidFill>
            </a:endParaRPr>
          </a:p>
        </p:txBody>
      </p:sp>
      <p:sp>
        <p:nvSpPr>
          <p:cNvPr id="5" name="Rectangle 1">
            <a:extLst>
              <a:ext uri="{FF2B5EF4-FFF2-40B4-BE49-F238E27FC236}">
                <a16:creationId xmlns:a16="http://schemas.microsoft.com/office/drawing/2014/main" id="{98F13C07-78FC-41FB-B4A3-B309C9D76AFD}"/>
              </a:ext>
            </a:extLst>
          </p:cNvPr>
          <p:cNvSpPr>
            <a:spLocks noChangeArrowheads="1"/>
          </p:cNvSpPr>
          <p:nvPr/>
        </p:nvSpPr>
        <p:spPr bwMode="auto">
          <a:xfrm>
            <a:off x="914400" y="36401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a:extLst>
              <a:ext uri="{FF2B5EF4-FFF2-40B4-BE49-F238E27FC236}">
                <a16:creationId xmlns:a16="http://schemas.microsoft.com/office/drawing/2014/main" id="{72866553-E913-4C33-AAC0-C355EA197D0E}"/>
              </a:ext>
            </a:extLst>
          </p:cNvPr>
          <p:cNvSpPr txBox="1"/>
          <p:nvPr/>
        </p:nvSpPr>
        <p:spPr>
          <a:xfrm>
            <a:off x="1543046" y="2777466"/>
            <a:ext cx="9105900" cy="3170099"/>
          </a:xfrm>
          <a:prstGeom prst="rect">
            <a:avLst/>
          </a:prstGeom>
          <a:noFill/>
        </p:spPr>
        <p:txBody>
          <a:bodyPr wrap="square" lIns="91440" tIns="45720" rIns="91440" bIns="45720" anchor="t">
            <a:spAutoFit/>
          </a:bodyPr>
          <a:lstStyle/>
          <a:p>
            <a:pPr marL="457200" indent="-457200">
              <a:spcBef>
                <a:spcPts val="1200"/>
              </a:spcBef>
              <a:buFontTx/>
              <a:buAutoNum type="arabicPeriod"/>
            </a:pPr>
            <a:r>
              <a:rPr lang="en-US" sz="2000">
                <a:solidFill>
                  <a:schemeClr val="tx1">
                    <a:lumMod val="50000"/>
                    <a:lumOff val="50000"/>
                  </a:schemeClr>
                </a:solidFill>
              </a:rPr>
              <a:t>Does your state schedule Gabapentin? </a:t>
            </a:r>
            <a:r>
              <a:rPr lang="en-US" sz="2000">
                <a:solidFill>
                  <a:schemeClr val="accent1"/>
                </a:solidFill>
              </a:rPr>
              <a:t>No</a:t>
            </a:r>
            <a:endParaRPr lang="en-US">
              <a:solidFill>
                <a:schemeClr val="accent1"/>
              </a:solidFill>
            </a:endParaRPr>
          </a:p>
          <a:p>
            <a:pPr marL="457200" indent="-457200">
              <a:spcBef>
                <a:spcPts val="1200"/>
              </a:spcBef>
              <a:buFontTx/>
              <a:buAutoNum type="arabicPeriod"/>
            </a:pPr>
            <a:r>
              <a:rPr lang="en-US" sz="2000">
                <a:solidFill>
                  <a:schemeClr val="tx1">
                    <a:lumMod val="50000"/>
                    <a:lumOff val="50000"/>
                  </a:schemeClr>
                </a:solidFill>
              </a:rPr>
              <a:t>Does your state utilize the Illinois Prescription Monitoring Program to monitor prescribing and dispensing of Gabapentin? </a:t>
            </a:r>
            <a:r>
              <a:rPr lang="en-US" sz="2000">
                <a:solidFill>
                  <a:schemeClr val="accent1"/>
                </a:solidFill>
              </a:rPr>
              <a:t>Yes</a:t>
            </a:r>
            <a:endParaRPr lang="en-US">
              <a:solidFill>
                <a:schemeClr val="accent1"/>
              </a:solidFill>
            </a:endParaRPr>
          </a:p>
          <a:p>
            <a:pPr marL="457200" indent="-457200">
              <a:spcBef>
                <a:spcPts val="1200"/>
              </a:spcBef>
              <a:buFontTx/>
              <a:buAutoNum type="arabicPeriod"/>
            </a:pPr>
            <a:r>
              <a:rPr lang="en-US" sz="2000">
                <a:solidFill>
                  <a:schemeClr val="tx1">
                    <a:lumMod val="50000"/>
                    <a:lumOff val="50000"/>
                  </a:schemeClr>
                </a:solidFill>
              </a:rPr>
              <a:t>Are Gabapentin and Gabapentin drugs of concern in your state?</a:t>
            </a:r>
            <a:r>
              <a:rPr lang="en-US" sz="2000">
                <a:solidFill>
                  <a:srgbClr val="002060"/>
                </a:solidFill>
              </a:rPr>
              <a:t> </a:t>
            </a:r>
            <a:r>
              <a:rPr lang="en-US" sz="2000">
                <a:solidFill>
                  <a:schemeClr val="accent1"/>
                </a:solidFill>
              </a:rPr>
              <a:t>Yes</a:t>
            </a:r>
            <a:endParaRPr lang="en-US">
              <a:solidFill>
                <a:schemeClr val="accent1"/>
              </a:solidFill>
            </a:endParaRPr>
          </a:p>
          <a:p>
            <a:pPr marL="457200" indent="-457200">
              <a:spcBef>
                <a:spcPts val="1200"/>
              </a:spcBef>
              <a:buFontTx/>
              <a:buAutoNum type="arabicPeriod"/>
            </a:pPr>
            <a:r>
              <a:rPr lang="en-US" sz="2000">
                <a:solidFill>
                  <a:schemeClr val="accent1"/>
                </a:solidFill>
              </a:rPr>
              <a:t>Do you recommend that NASCSA provide the results of this survey to the Food &amp; Drug Administration (FDA) and other agencies?</a:t>
            </a:r>
            <a:endParaRPr lang="en-US">
              <a:solidFill>
                <a:schemeClr val="accent1"/>
              </a:solidFill>
            </a:endParaRPr>
          </a:p>
          <a:p>
            <a:pPr marL="457200" indent="-457200">
              <a:spcBef>
                <a:spcPts val="1200"/>
              </a:spcBef>
              <a:buFontTx/>
              <a:buAutoNum type="arabicPeriod"/>
            </a:pPr>
            <a:r>
              <a:rPr lang="en-US" sz="2000">
                <a:solidFill>
                  <a:schemeClr val="accent1"/>
                </a:solidFill>
              </a:rPr>
              <a:t>Do you support the placement of Gabapentin as a Schedule V Controlled Substance federally?</a:t>
            </a:r>
            <a:endParaRPr lang="en-US">
              <a:solidFill>
                <a:schemeClr val="accent1"/>
              </a:solidFill>
            </a:endParaRPr>
          </a:p>
        </p:txBody>
      </p:sp>
      <p:sp>
        <p:nvSpPr>
          <p:cNvPr id="13" name="TextBox 12">
            <a:extLst>
              <a:ext uri="{FF2B5EF4-FFF2-40B4-BE49-F238E27FC236}">
                <a16:creationId xmlns:a16="http://schemas.microsoft.com/office/drawing/2014/main" id="{662F112E-FC1C-46CC-B00C-96C403D92686}"/>
              </a:ext>
            </a:extLst>
          </p:cNvPr>
          <p:cNvSpPr txBox="1"/>
          <p:nvPr/>
        </p:nvSpPr>
        <p:spPr>
          <a:xfrm>
            <a:off x="732071" y="1584761"/>
            <a:ext cx="10936799" cy="1015663"/>
          </a:xfrm>
          <a:prstGeom prst="rect">
            <a:avLst/>
          </a:prstGeom>
          <a:noFill/>
        </p:spPr>
        <p:txBody>
          <a:bodyPr wrap="square" lIns="91440" tIns="45720" rIns="91440" bIns="45720" rtlCol="0" anchor="t">
            <a:spAutoFit/>
          </a:bodyPr>
          <a:lstStyle/>
          <a:p>
            <a:r>
              <a:rPr lang="en-US" sz="2000">
                <a:solidFill>
                  <a:schemeClr val="tx1">
                    <a:lumMod val="50000"/>
                    <a:lumOff val="50000"/>
                  </a:schemeClr>
                </a:solidFill>
                <a:ea typeface="Calibri" panose="020F0502020204030204" pitchFamily="34" charset="0"/>
              </a:rPr>
              <a:t>NASCSA</a:t>
            </a:r>
            <a:r>
              <a:rPr lang="en-US" sz="2000">
                <a:solidFill>
                  <a:schemeClr val="tx1">
                    <a:lumMod val="50000"/>
                    <a:lumOff val="50000"/>
                  </a:schemeClr>
                </a:solidFill>
                <a:effectLst/>
                <a:latin typeface="+mn-lt"/>
                <a:ea typeface="Calibri" panose="020F0502020204030204" pitchFamily="34" charset="0"/>
              </a:rPr>
              <a:t> (National Association of States Controlled Substance Authority) </a:t>
            </a:r>
            <a:r>
              <a:rPr lang="en-US" sz="2000">
                <a:solidFill>
                  <a:schemeClr val="tx1">
                    <a:lumMod val="50000"/>
                    <a:lumOff val="50000"/>
                  </a:schemeClr>
                </a:solidFill>
                <a:latin typeface="+mj-lt"/>
              </a:rPr>
              <a:t>conducted a survey related to </a:t>
            </a:r>
            <a:r>
              <a:rPr lang="en-US" sz="2000">
                <a:solidFill>
                  <a:schemeClr val="tx1">
                    <a:lumMod val="50000"/>
                    <a:lumOff val="50000"/>
                  </a:schemeClr>
                </a:solidFill>
                <a:effectLst/>
                <a:latin typeface="+mj-lt"/>
                <a:ea typeface="Calibri" panose="020F0502020204030204" pitchFamily="34" charset="0"/>
              </a:rPr>
              <a:t>Gabapentin. Public Citizen has filed a Citizens Petition requesting the drug be listed as a Schedule V Controlled Substance.</a:t>
            </a:r>
            <a:endParaRPr lang="en-US" sz="2000">
              <a:solidFill>
                <a:schemeClr val="tx1">
                  <a:lumMod val="50000"/>
                  <a:lumOff val="50000"/>
                </a:schemeClr>
              </a:solidFill>
              <a:latin typeface="+mj-lt"/>
            </a:endParaRPr>
          </a:p>
        </p:txBody>
      </p:sp>
    </p:spTree>
    <p:extLst>
      <p:ext uri="{BB962C8B-B14F-4D97-AF65-F5344CB8AC3E}">
        <p14:creationId xmlns:p14="http://schemas.microsoft.com/office/powerpoint/2010/main" val="2001770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a:extLst>
              <a:ext uri="{FF2B5EF4-FFF2-40B4-BE49-F238E27FC236}">
                <a16:creationId xmlns:a16="http://schemas.microsoft.com/office/drawing/2014/main" id="{E3265C2A-0A58-43AD-A406-8F4478E287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3599B24-3230-49AE-A967-AA3D7C99C95D}"/>
              </a:ext>
            </a:extLst>
          </p:cNvPr>
          <p:cNvSpPr txBox="1">
            <a:spLocks/>
          </p:cNvSpPr>
          <p:nvPr/>
        </p:nvSpPr>
        <p:spPr>
          <a:xfrm>
            <a:off x="0" y="225287"/>
            <a:ext cx="12192000" cy="12474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endParaRPr lang="en-US" sz="4000">
              <a:solidFill>
                <a:schemeClr val="tx1">
                  <a:lumMod val="50000"/>
                  <a:lumOff val="50000"/>
                </a:schemeClr>
              </a:solidFill>
            </a:endParaRPr>
          </a:p>
        </p:txBody>
      </p:sp>
      <p:sp>
        <p:nvSpPr>
          <p:cNvPr id="9" name="Title 1">
            <a:extLst>
              <a:ext uri="{FF2B5EF4-FFF2-40B4-BE49-F238E27FC236}">
                <a16:creationId xmlns:a16="http://schemas.microsoft.com/office/drawing/2014/main" id="{06145E15-AFD0-4F5E-BB50-1752D7368344}"/>
              </a:ext>
            </a:extLst>
          </p:cNvPr>
          <p:cNvSpPr txBox="1">
            <a:spLocks/>
          </p:cNvSpPr>
          <p:nvPr/>
        </p:nvSpPr>
        <p:spPr>
          <a:xfrm>
            <a:off x="-1" y="276203"/>
            <a:ext cx="12192000" cy="12474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4000">
                <a:solidFill>
                  <a:schemeClr val="tx1">
                    <a:lumMod val="50000"/>
                    <a:lumOff val="50000"/>
                  </a:schemeClr>
                </a:solidFill>
              </a:rPr>
              <a:t>Reminder</a:t>
            </a:r>
          </a:p>
        </p:txBody>
      </p:sp>
      <p:sp>
        <p:nvSpPr>
          <p:cNvPr id="29" name="Rectangle 28">
            <a:extLst>
              <a:ext uri="{FF2B5EF4-FFF2-40B4-BE49-F238E27FC236}">
                <a16:creationId xmlns:a16="http://schemas.microsoft.com/office/drawing/2014/main" id="{5728B707-8635-4C83-B022-0D1BBCC3DB29}"/>
              </a:ext>
            </a:extLst>
          </p:cNvPr>
          <p:cNvSpPr/>
          <p:nvPr/>
        </p:nvSpPr>
        <p:spPr>
          <a:xfrm>
            <a:off x="627597" y="3567607"/>
            <a:ext cx="10936799" cy="3214193"/>
          </a:xfrm>
          <a:prstGeom prst="rect">
            <a:avLst/>
          </a:prstGeom>
        </p:spPr>
        <p:txBody>
          <a:bodyPr lIns="91440" tIns="45720" rIns="91440" bIns="45720" anchor="t"/>
          <a:lstStyle/>
          <a:p>
            <a:pPr marL="171450" lvl="2">
              <a:spcBef>
                <a:spcPts val="600"/>
              </a:spcBef>
            </a:pPr>
            <a:endParaRPr lang="en-US" sz="1600">
              <a:solidFill>
                <a:schemeClr val="tx1">
                  <a:lumMod val="50000"/>
                  <a:lumOff val="50000"/>
                </a:schemeClr>
              </a:solidFill>
            </a:endParaRPr>
          </a:p>
        </p:txBody>
      </p:sp>
      <p:sp>
        <p:nvSpPr>
          <p:cNvPr id="5" name="Rectangle 1">
            <a:extLst>
              <a:ext uri="{FF2B5EF4-FFF2-40B4-BE49-F238E27FC236}">
                <a16:creationId xmlns:a16="http://schemas.microsoft.com/office/drawing/2014/main" id="{98F13C07-78FC-41FB-B4A3-B309C9D76AFD}"/>
              </a:ext>
            </a:extLst>
          </p:cNvPr>
          <p:cNvSpPr>
            <a:spLocks noChangeArrowheads="1"/>
          </p:cNvSpPr>
          <p:nvPr/>
        </p:nvSpPr>
        <p:spPr bwMode="auto">
          <a:xfrm>
            <a:off x="914400" y="36401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TextBox 12">
            <a:extLst>
              <a:ext uri="{FF2B5EF4-FFF2-40B4-BE49-F238E27FC236}">
                <a16:creationId xmlns:a16="http://schemas.microsoft.com/office/drawing/2014/main" id="{662F112E-FC1C-46CC-B00C-96C403D92686}"/>
              </a:ext>
            </a:extLst>
          </p:cNvPr>
          <p:cNvSpPr txBox="1"/>
          <p:nvPr/>
        </p:nvSpPr>
        <p:spPr>
          <a:xfrm>
            <a:off x="1095375" y="1584761"/>
            <a:ext cx="10029825" cy="707886"/>
          </a:xfrm>
          <a:prstGeom prst="rect">
            <a:avLst/>
          </a:prstGeom>
          <a:noFill/>
        </p:spPr>
        <p:txBody>
          <a:bodyPr wrap="square" lIns="91440" tIns="45720" rIns="91440" bIns="45720" rtlCol="0" anchor="t">
            <a:spAutoFit/>
          </a:bodyPr>
          <a:lstStyle/>
          <a:p>
            <a:r>
              <a:rPr lang="en-US" sz="2000">
                <a:solidFill>
                  <a:schemeClr val="tx1">
                    <a:lumMod val="50000"/>
                    <a:lumOff val="50000"/>
                  </a:schemeClr>
                </a:solidFill>
                <a:ea typeface="Calibri" panose="020F0502020204030204" pitchFamily="34" charset="0"/>
              </a:rPr>
              <a:t>Ethics, Harassment and Discrimination Prevention, HIPPA and Privacy, and Security Awareness Training is open. Training due by May 1. </a:t>
            </a:r>
            <a:endParaRPr lang="en-US" sz="2000">
              <a:solidFill>
                <a:schemeClr val="tx1">
                  <a:lumMod val="50000"/>
                  <a:lumOff val="50000"/>
                </a:schemeClr>
              </a:solidFill>
              <a:latin typeface="+mj-lt"/>
            </a:endParaRPr>
          </a:p>
        </p:txBody>
      </p:sp>
      <p:pic>
        <p:nvPicPr>
          <p:cNvPr id="3" name="Graphic 2" descr="Alarm clock with solid fill">
            <a:extLst>
              <a:ext uri="{FF2B5EF4-FFF2-40B4-BE49-F238E27FC236}">
                <a16:creationId xmlns:a16="http://schemas.microsoft.com/office/drawing/2014/main" id="{F7F03155-2DA0-46BA-81CA-35BED24E6A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13596" y="2946316"/>
            <a:ext cx="1364807" cy="1364807"/>
          </a:xfrm>
          <a:prstGeom prst="rect">
            <a:avLst/>
          </a:prstGeom>
        </p:spPr>
      </p:pic>
    </p:spTree>
    <p:extLst>
      <p:ext uri="{BB962C8B-B14F-4D97-AF65-F5344CB8AC3E}">
        <p14:creationId xmlns:p14="http://schemas.microsoft.com/office/powerpoint/2010/main" val="248026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26" name="Rectangle 25">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
            <a:extLst>
              <a:ext uri="{FF2B5EF4-FFF2-40B4-BE49-F238E27FC236}">
                <a16:creationId xmlns:a16="http://schemas.microsoft.com/office/drawing/2014/main" id="{F5B52056-26AD-4841-8A16-C1D9E3C0993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descr="Formula">
            <a:extLst>
              <a:ext uri="{FF2B5EF4-FFF2-40B4-BE49-F238E27FC236}">
                <a16:creationId xmlns:a16="http://schemas.microsoft.com/office/drawing/2014/main" id="{29B78601-F415-4A48-AB86-2F6B81FA9136}"/>
              </a:ext>
            </a:extLst>
          </p:cNvPr>
          <p:cNvPicPr>
            <a:picLocks noGrp="1" noChangeAspect="1"/>
          </p:cNvPicPr>
          <p:nvPr>
            <p:ph sz="quarter" idx="13"/>
          </p:nvPr>
        </p:nvPicPr>
        <p:blipFill rotWithShape="1">
          <a:blip r:embed="rId5" cstate="email">
            <a:extLst>
              <a:ext uri="{28A0092B-C50C-407E-A947-70E740481C1C}">
                <a14:useLocalDpi xmlns:a14="http://schemas.microsoft.com/office/drawing/2010/main"/>
              </a:ext>
            </a:extLst>
          </a:blip>
          <a:srcRect b="-2"/>
          <a:stretch/>
        </p:blipFill>
        <p:spPr>
          <a:xfrm>
            <a:off x="20" y="10"/>
            <a:ext cx="4024741" cy="6857990"/>
          </a:xfrm>
          <a:prstGeom prst="rect">
            <a:avLst/>
          </a:prstGeom>
        </p:spPr>
      </p:pic>
      <p:sp>
        <p:nvSpPr>
          <p:cNvPr id="30" name="Rectangle 29">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58B2B72-EB44-4428-96AA-8636E4A4ADFD}"/>
              </a:ext>
            </a:extLst>
          </p:cNvPr>
          <p:cNvSpPr>
            <a:spLocks noGrp="1"/>
          </p:cNvSpPr>
          <p:nvPr>
            <p:ph type="title"/>
          </p:nvPr>
        </p:nvSpPr>
        <p:spPr>
          <a:xfrm>
            <a:off x="4812594" y="1659223"/>
            <a:ext cx="6672886" cy="3539551"/>
          </a:xfrm>
        </p:spPr>
        <p:txBody>
          <a:bodyPr vert="horz" lIns="91440" tIns="45720" rIns="91440" bIns="45720" rtlCol="0" anchor="ctr">
            <a:normAutofit/>
          </a:bodyPr>
          <a:lstStyle/>
          <a:p>
            <a:r>
              <a:rPr lang="en-US" sz="4000">
                <a:solidFill>
                  <a:schemeClr val="tx1">
                    <a:lumMod val="50000"/>
                    <a:lumOff val="50000"/>
                  </a:schemeClr>
                </a:solidFill>
              </a:rPr>
              <a:t>OPEN DISCUSSION</a:t>
            </a:r>
            <a:br>
              <a:rPr lang="en-US" sz="4000">
                <a:solidFill>
                  <a:schemeClr val="tx1">
                    <a:lumMod val="50000"/>
                    <a:lumOff val="50000"/>
                  </a:schemeClr>
                </a:solidFill>
              </a:rPr>
            </a:br>
            <a:br>
              <a:rPr lang="en-US" sz="4000">
                <a:solidFill>
                  <a:schemeClr val="tx1">
                    <a:lumMod val="50000"/>
                    <a:lumOff val="50000"/>
                  </a:schemeClr>
                </a:solidFill>
              </a:rPr>
            </a:br>
            <a:r>
              <a:rPr lang="en-US" sz="4000">
                <a:solidFill>
                  <a:schemeClr val="tx1">
                    <a:lumMod val="50000"/>
                    <a:lumOff val="50000"/>
                  </a:schemeClr>
                </a:solidFill>
              </a:rPr>
              <a:t>&amp;</a:t>
            </a:r>
            <a:br>
              <a:rPr lang="en-US" sz="4000">
                <a:solidFill>
                  <a:schemeClr val="tx1">
                    <a:lumMod val="50000"/>
                    <a:lumOff val="50000"/>
                  </a:schemeClr>
                </a:solidFill>
              </a:rPr>
            </a:br>
            <a:br>
              <a:rPr lang="en-US" sz="4000">
                <a:solidFill>
                  <a:schemeClr val="tx1">
                    <a:lumMod val="50000"/>
                    <a:lumOff val="50000"/>
                  </a:schemeClr>
                </a:solidFill>
              </a:rPr>
            </a:br>
            <a:r>
              <a:rPr lang="en-US" sz="4000">
                <a:solidFill>
                  <a:schemeClr val="tx1">
                    <a:lumMod val="50000"/>
                    <a:lumOff val="50000"/>
                  </a:schemeClr>
                </a:solidFill>
              </a:rPr>
              <a:t>adjournment</a:t>
            </a:r>
          </a:p>
        </p:txBody>
      </p:sp>
    </p:spTree>
    <p:extLst>
      <p:ext uri="{BB962C8B-B14F-4D97-AF65-F5344CB8AC3E}">
        <p14:creationId xmlns:p14="http://schemas.microsoft.com/office/powerpoint/2010/main" val="306903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6402BA-E4F4-1747-B4B7-6739C24BBD5D}"/>
              </a:ext>
            </a:extLst>
          </p:cNvPr>
          <p:cNvSpPr>
            <a:spLocks noGrp="1"/>
          </p:cNvSpPr>
          <p:nvPr>
            <p:ph type="title"/>
          </p:nvPr>
        </p:nvSpPr>
        <p:spPr>
          <a:xfrm>
            <a:off x="1073791" y="704833"/>
            <a:ext cx="10025435" cy="664129"/>
          </a:xfrm>
        </p:spPr>
        <p:txBody>
          <a:bodyPr>
            <a:normAutofit/>
          </a:bodyPr>
          <a:lstStyle/>
          <a:p>
            <a:r>
              <a:rPr lang="en-US"/>
              <a:t>Housekeeping: How to Participate</a:t>
            </a:r>
          </a:p>
        </p:txBody>
      </p:sp>
      <p:sp>
        <p:nvSpPr>
          <p:cNvPr id="5" name="Content Placeholder 4">
            <a:extLst>
              <a:ext uri="{FF2B5EF4-FFF2-40B4-BE49-F238E27FC236}">
                <a16:creationId xmlns:a16="http://schemas.microsoft.com/office/drawing/2014/main" id="{25616B5E-56C5-0B4F-AC22-979098122BE6}"/>
              </a:ext>
            </a:extLst>
          </p:cNvPr>
          <p:cNvSpPr>
            <a:spLocks noGrp="1"/>
          </p:cNvSpPr>
          <p:nvPr>
            <p:ph type="body" sz="quarter" idx="4294967295"/>
          </p:nvPr>
        </p:nvSpPr>
        <p:spPr>
          <a:xfrm>
            <a:off x="1073791" y="1797899"/>
            <a:ext cx="6562579" cy="3672775"/>
          </a:xfrm>
          <a:prstGeom prst="rect">
            <a:avLst/>
          </a:prstGeom>
        </p:spPr>
        <p:txBody>
          <a:bodyPr>
            <a:noAutofit/>
          </a:bodyPr>
          <a:lstStyle/>
          <a:p>
            <a:r>
              <a:rPr lang="en-US" b="1" cap="none">
                <a:cs typeface="Calibri" panose="020F0502020204030204" pitchFamily="34" charset="0"/>
              </a:rPr>
              <a:t>Chat</a:t>
            </a:r>
            <a:r>
              <a:rPr lang="en-US" cap="none">
                <a:cs typeface="Calibri" panose="020F0502020204030204" pitchFamily="34" charset="0"/>
              </a:rPr>
              <a:t>: Click </a:t>
            </a:r>
            <a:r>
              <a:rPr lang="en-US" b="1" cap="none">
                <a:cs typeface="Calibri" panose="020F0502020204030204" pitchFamily="34" charset="0"/>
              </a:rPr>
              <a:t>Chat</a:t>
            </a:r>
            <a:r>
              <a:rPr lang="en-US" cap="none">
                <a:cs typeface="Calibri" panose="020F0502020204030204" pitchFamily="34" charset="0"/>
              </a:rPr>
              <a:t> to open the chat panel</a:t>
            </a:r>
          </a:p>
          <a:p>
            <a:pPr lvl="1"/>
            <a:r>
              <a:rPr lang="en-US" sz="2000" cap="none">
                <a:cs typeface="Calibri" panose="020F0502020204030204" pitchFamily="34" charset="0"/>
              </a:rPr>
              <a:t>Hold the </a:t>
            </a:r>
            <a:r>
              <a:rPr lang="en-US" sz="2000" b="1" cap="none">
                <a:cs typeface="Calibri" panose="020F0502020204030204" pitchFamily="34" charset="0"/>
              </a:rPr>
              <a:t>ctrl key</a:t>
            </a:r>
            <a:r>
              <a:rPr lang="en-US" sz="2000" cap="none">
                <a:cs typeface="Calibri" panose="020F0502020204030204" pitchFamily="34" charset="0"/>
              </a:rPr>
              <a:t> and press </a:t>
            </a:r>
            <a:r>
              <a:rPr lang="en-US" sz="2000" b="1" cap="none">
                <a:cs typeface="Calibri" panose="020F0502020204030204" pitchFamily="34" charset="0"/>
              </a:rPr>
              <a:t>+</a:t>
            </a:r>
            <a:r>
              <a:rPr lang="en-US" sz="2000" cap="none">
                <a:cs typeface="Calibri" panose="020F0502020204030204" pitchFamily="34" charset="0"/>
              </a:rPr>
              <a:t> to increase font</a:t>
            </a:r>
          </a:p>
          <a:p>
            <a:r>
              <a:rPr lang="en-US" b="1" cap="none">
                <a:cs typeface="Calibri" panose="020F0502020204030204" pitchFamily="34" charset="0"/>
              </a:rPr>
              <a:t>Reactions:</a:t>
            </a:r>
            <a:r>
              <a:rPr lang="en-US" cap="none">
                <a:cs typeface="Calibri" panose="020F0502020204030204" pitchFamily="34" charset="0"/>
              </a:rPr>
              <a:t> </a:t>
            </a:r>
            <a:r>
              <a:rPr lang="en-US" cap="none"/>
              <a:t>Located at the bottom of the participant’s panel</a:t>
            </a:r>
          </a:p>
          <a:p>
            <a:r>
              <a:rPr lang="en-US" b="1" cap="none"/>
              <a:t>Need help? </a:t>
            </a:r>
            <a:r>
              <a:rPr lang="en-US" cap="none"/>
              <a:t>Type into the chat box</a:t>
            </a:r>
          </a:p>
          <a:p>
            <a:pPr marL="0" indent="0">
              <a:buNone/>
            </a:pPr>
            <a:endParaRPr lang="en-US">
              <a:latin typeface="Calibri" panose="020F0502020204030204" pitchFamily="34" charset="0"/>
            </a:endParaRPr>
          </a:p>
          <a:p>
            <a:endParaRPr lang="en-US"/>
          </a:p>
        </p:txBody>
      </p:sp>
      <p:sp>
        <p:nvSpPr>
          <p:cNvPr id="6" name="Slide Number Placeholder 3">
            <a:extLst>
              <a:ext uri="{FF2B5EF4-FFF2-40B4-BE49-F238E27FC236}">
                <a16:creationId xmlns:a16="http://schemas.microsoft.com/office/drawing/2014/main" id="{AAF1B0D4-D166-3748-B24E-ED8F36A43DAA}"/>
              </a:ext>
            </a:extLst>
          </p:cNvPr>
          <p:cNvSpPr>
            <a:spLocks noGrp="1"/>
          </p:cNvSpPr>
          <p:nvPr>
            <p:ph type="sldNum" sz="quarter" idx="12"/>
          </p:nvPr>
        </p:nvSpPr>
        <p:spPr/>
        <p:txBody>
          <a:bodyPr/>
          <a:lstStyle/>
          <a:p>
            <a:fld id="{6BDFEF32-6890-4AF3-A4F4-AB34E4DD9F05}" type="slidenum">
              <a:rPr lang="en-US" smtClean="0"/>
              <a:pPr/>
              <a:t>4</a:t>
            </a:fld>
            <a:endParaRPr lang="en-US"/>
          </a:p>
        </p:txBody>
      </p:sp>
      <p:pic>
        <p:nvPicPr>
          <p:cNvPr id="7" name="Picture 6"/>
          <p:cNvPicPr/>
          <p:nvPr/>
        </p:nvPicPr>
        <p:blipFill>
          <a:blip r:embed="rId4"/>
          <a:stretch>
            <a:fillRect/>
          </a:stretch>
        </p:blipFill>
        <p:spPr>
          <a:xfrm>
            <a:off x="8219488" y="1952183"/>
            <a:ext cx="2879738" cy="823725"/>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0693D3A7-F4CB-41D9-814F-30E40027BFE1}"/>
              </a:ext>
            </a:extLst>
          </p:cNvPr>
          <p:cNvPicPr>
            <a:picLocks noChangeAspect="1"/>
          </p:cNvPicPr>
          <p:nvPr/>
        </p:nvPicPr>
        <p:blipFill rotWithShape="1">
          <a:blip r:embed="rId5">
            <a:extLst>
              <a:ext uri="{28A0092B-C50C-407E-A947-70E740481C1C}">
                <a14:useLocalDpi xmlns:a14="http://schemas.microsoft.com/office/drawing/2010/main" val="0"/>
              </a:ext>
            </a:extLst>
          </a:blip>
          <a:srcRect t="92069" r="28231"/>
          <a:stretch/>
        </p:blipFill>
        <p:spPr>
          <a:xfrm>
            <a:off x="1092774" y="5096239"/>
            <a:ext cx="6562579" cy="374435"/>
          </a:xfrm>
          <a:prstGeom prst="rect">
            <a:avLst/>
          </a:prstGeom>
        </p:spPr>
      </p:pic>
      <p:sp>
        <p:nvSpPr>
          <p:cNvPr id="9" name="Rectangle 8">
            <a:extLst>
              <a:ext uri="{FF2B5EF4-FFF2-40B4-BE49-F238E27FC236}">
                <a16:creationId xmlns:a16="http://schemas.microsoft.com/office/drawing/2014/main" id="{FE7ED042-4C71-4B85-9829-5FE439EF2146}"/>
              </a:ext>
            </a:extLst>
          </p:cNvPr>
          <p:cNvSpPr/>
          <p:nvPr/>
        </p:nvSpPr>
        <p:spPr>
          <a:xfrm>
            <a:off x="4246104" y="5017130"/>
            <a:ext cx="1139483" cy="47190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descr="Graphical user interface, application&#10;&#10;Description automatically generated">
            <a:extLst>
              <a:ext uri="{FF2B5EF4-FFF2-40B4-BE49-F238E27FC236}">
                <a16:creationId xmlns:a16="http://schemas.microsoft.com/office/drawing/2014/main" id="{148A4A9D-4A55-494F-AF7E-E9966A0E4834}"/>
              </a:ext>
            </a:extLst>
          </p:cNvPr>
          <p:cNvPicPr>
            <a:picLocks noChangeAspect="1"/>
          </p:cNvPicPr>
          <p:nvPr/>
        </p:nvPicPr>
        <p:blipFill rotWithShape="1">
          <a:blip r:embed="rId5">
            <a:extLst>
              <a:ext uri="{28A0092B-C50C-407E-A947-70E740481C1C}">
                <a14:useLocalDpi xmlns:a14="http://schemas.microsoft.com/office/drawing/2010/main" val="0"/>
              </a:ext>
            </a:extLst>
          </a:blip>
          <a:srcRect l="72231" t="49999" b="1"/>
          <a:stretch/>
        </p:blipFill>
        <p:spPr>
          <a:xfrm>
            <a:off x="8560007" y="3110057"/>
            <a:ext cx="2539219" cy="2360617"/>
          </a:xfrm>
          <a:prstGeom prst="rect">
            <a:avLst/>
          </a:prstGeom>
        </p:spPr>
      </p:pic>
    </p:spTree>
    <p:custDataLst>
      <p:tags r:id="rId1"/>
    </p:custDataLst>
    <p:extLst>
      <p:ext uri="{BB962C8B-B14F-4D97-AF65-F5344CB8AC3E}">
        <p14:creationId xmlns:p14="http://schemas.microsoft.com/office/powerpoint/2010/main" val="363892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E630259-2E99-42C6-925A-ED71BD9ED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CD7ECD05-B4E0-4A46-AE36-17B3B1B20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065" y="0"/>
            <a:ext cx="4059935" cy="6858000"/>
          </a:xfrm>
          <a:prstGeom prst="rect">
            <a:avLst/>
          </a:prstGeom>
          <a:ln>
            <a:noFill/>
          </a:ln>
          <a:effectLst>
            <a:outerShdw blurRad="508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210643E1-7ABA-4C1E-A734-A26C5D7041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8132064" y="0"/>
            <a:ext cx="4059936" cy="6858000"/>
          </a:xfrm>
          <a:prstGeom prst="rect">
            <a:avLst/>
          </a:prstGeom>
        </p:spPr>
      </p:pic>
      <p:sp>
        <p:nvSpPr>
          <p:cNvPr id="8" name="TextBox 7">
            <a:extLst>
              <a:ext uri="{FF2B5EF4-FFF2-40B4-BE49-F238E27FC236}">
                <a16:creationId xmlns:a16="http://schemas.microsoft.com/office/drawing/2014/main" id="{B8AB7E29-A2F1-4425-9408-7E14A671F88D}"/>
              </a:ext>
            </a:extLst>
          </p:cNvPr>
          <p:cNvSpPr txBox="1"/>
          <p:nvPr/>
        </p:nvSpPr>
        <p:spPr>
          <a:xfrm>
            <a:off x="1611586" y="472742"/>
            <a:ext cx="5029200" cy="5864682"/>
          </a:xfrm>
          <a:prstGeom prst="rect">
            <a:avLst/>
          </a:prstGeom>
          <a:noFill/>
        </p:spPr>
        <p:txBody>
          <a:bodyPr wrap="square" lIns="91440" tIns="45720" rIns="91440" bIns="45720" anchor="t">
            <a:spAutoFit/>
          </a:bodyPr>
          <a:lstStyle/>
          <a:p>
            <a:pPr algn="ctr" rtl="0" fontAlgn="base"/>
            <a:r>
              <a:rPr lang="en-US" b="0" i="0">
                <a:solidFill>
                  <a:srgbClr val="000000"/>
                </a:solidFill>
                <a:effectLst/>
                <a:latin typeface="Tw Cen MT"/>
              </a:rPr>
              <a:t>ILPMP Advisory Committee Meeting </a:t>
            </a:r>
          </a:p>
          <a:p>
            <a:pPr algn="ctr" rtl="0" fontAlgn="base"/>
            <a:r>
              <a:rPr lang="en-US" b="0" i="0">
                <a:solidFill>
                  <a:srgbClr val="000000"/>
                </a:solidFill>
                <a:effectLst/>
                <a:latin typeface="Tw Cen MT"/>
              </a:rPr>
              <a:t>March 22, 2022 12:00 – 1:30 p.m. Central </a:t>
            </a:r>
          </a:p>
          <a:p>
            <a:pPr marL="400050" indent="-400050" algn="just" rtl="0" fontAlgn="base">
              <a:buFont typeface="+mj-lt"/>
              <a:buAutoNum type="romanUcPeriod"/>
            </a:pPr>
            <a:endParaRPr lang="en-US">
              <a:solidFill>
                <a:srgbClr val="000000"/>
              </a:solidFill>
              <a:latin typeface="+mj-lt"/>
            </a:endParaRPr>
          </a:p>
          <a:p>
            <a:pPr marL="400050" marR="0" lvl="0" indent="-400050" algn="just">
              <a:lnSpc>
                <a:spcPct val="150000"/>
              </a:lnSpc>
              <a:spcAft>
                <a:spcPts val="0"/>
              </a:spcAft>
              <a:buFont typeface="+mj-lt"/>
              <a:buAutoNum type="romanUcPeriod"/>
            </a:pPr>
            <a:r>
              <a:rPr lang="en-US">
                <a:effectLst/>
                <a:latin typeface="+mj-lt"/>
                <a:ea typeface="Calibri" panose="020F0502020204030204" pitchFamily="34" charset="0"/>
                <a:cs typeface="Times New Roman" panose="02020603050405020304" pitchFamily="18" charset="0"/>
              </a:rPr>
              <a:t>Welcome - Dr. David Liebovitz</a:t>
            </a:r>
          </a:p>
          <a:p>
            <a:pPr marL="400050" marR="0" lvl="0" indent="-400050" algn="just">
              <a:lnSpc>
                <a:spcPct val="150000"/>
              </a:lnSpc>
              <a:spcAft>
                <a:spcPts val="0"/>
              </a:spcAft>
              <a:buFont typeface="+mj-lt"/>
              <a:buAutoNum type="romanUcPeriod"/>
            </a:pPr>
            <a:r>
              <a:rPr lang="en-US">
                <a:effectLst/>
                <a:latin typeface="+mj-lt"/>
                <a:ea typeface="Calibri" panose="020F0502020204030204" pitchFamily="34" charset="0"/>
                <a:cs typeface="Times New Roman" panose="02020603050405020304" pitchFamily="18" charset="0"/>
              </a:rPr>
              <a:t>Introduction of Dr. Erica Ittner</a:t>
            </a:r>
          </a:p>
          <a:p>
            <a:pPr marL="400050" marR="0" lvl="0" indent="-400050">
              <a:lnSpc>
                <a:spcPct val="150000"/>
              </a:lnSpc>
              <a:spcAft>
                <a:spcPts val="0"/>
              </a:spcAft>
              <a:buFont typeface="+mj-lt"/>
              <a:buAutoNum type="romanUcPeriod"/>
            </a:pPr>
            <a:r>
              <a:rPr lang="en-US">
                <a:effectLst/>
                <a:latin typeface="+mj-lt"/>
                <a:ea typeface="Calibri" panose="020F0502020204030204" pitchFamily="34" charset="0"/>
                <a:cs typeface="Times New Roman" panose="02020603050405020304" pitchFamily="18" charset="0"/>
              </a:rPr>
              <a:t>Approval of August 31, 2021 Meeting Minutes </a:t>
            </a:r>
          </a:p>
          <a:p>
            <a:pPr marL="400050" marR="0" lvl="0" indent="-400050" algn="just">
              <a:lnSpc>
                <a:spcPct val="150000"/>
              </a:lnSpc>
              <a:spcAft>
                <a:spcPts val="0"/>
              </a:spcAft>
              <a:buFont typeface="+mj-lt"/>
              <a:buAutoNum type="romanUcPeriod"/>
            </a:pPr>
            <a:r>
              <a:rPr lang="en-US">
                <a:solidFill>
                  <a:srgbClr val="000000"/>
                </a:solidFill>
                <a:effectLst/>
                <a:latin typeface="+mj-lt"/>
                <a:ea typeface="Calibri" panose="020F0502020204030204" pitchFamily="34" charset="0"/>
                <a:cs typeface="Times New Roman" panose="02020603050405020304" pitchFamily="18" charset="0"/>
              </a:rPr>
              <a:t>Changes to CDC Guidelines</a:t>
            </a:r>
            <a:endParaRPr lang="en-US">
              <a:effectLst/>
              <a:latin typeface="+mj-lt"/>
              <a:ea typeface="Calibri" panose="020F0502020204030204" pitchFamily="34" charset="0"/>
              <a:cs typeface="Times New Roman" panose="02020603050405020304" pitchFamily="18" charset="0"/>
            </a:endParaRPr>
          </a:p>
          <a:p>
            <a:pPr marL="400050" marR="0" lvl="0" indent="-400050" algn="just">
              <a:lnSpc>
                <a:spcPct val="150000"/>
              </a:lnSpc>
              <a:spcAft>
                <a:spcPts val="0"/>
              </a:spcAft>
              <a:buFont typeface="+mj-lt"/>
              <a:buAutoNum type="romanUcPeriod"/>
            </a:pPr>
            <a:r>
              <a:rPr lang="en-US">
                <a:effectLst/>
                <a:latin typeface="+mj-lt"/>
                <a:ea typeface="Calibri" panose="020F0502020204030204" pitchFamily="34" charset="0"/>
                <a:cs typeface="Times New Roman" panose="02020603050405020304" pitchFamily="18" charset="0"/>
              </a:rPr>
              <a:t>Performance Audit Update</a:t>
            </a:r>
          </a:p>
          <a:p>
            <a:pPr marL="400050" marR="0" lvl="0" indent="-400050" algn="just">
              <a:lnSpc>
                <a:spcPct val="150000"/>
              </a:lnSpc>
              <a:spcAft>
                <a:spcPts val="0"/>
              </a:spcAft>
              <a:buFont typeface="+mj-lt"/>
              <a:buAutoNum type="romanUcPeriod"/>
            </a:pPr>
            <a:r>
              <a:rPr lang="en-US">
                <a:solidFill>
                  <a:srgbClr val="000000"/>
                </a:solidFill>
                <a:effectLst/>
                <a:latin typeface="+mj-lt"/>
                <a:ea typeface="Calibri" panose="020F0502020204030204" pitchFamily="34" charset="0"/>
                <a:cs typeface="Times New Roman" panose="02020603050405020304" pitchFamily="18" charset="0"/>
              </a:rPr>
              <a:t>Legislative Update </a:t>
            </a:r>
            <a:endParaRPr lang="en-US">
              <a:effectLst/>
              <a:latin typeface="+mj-lt"/>
              <a:ea typeface="Calibri" panose="020F0502020204030204" pitchFamily="34" charset="0"/>
              <a:cs typeface="Times New Roman" panose="02020603050405020304" pitchFamily="18" charset="0"/>
            </a:endParaRPr>
          </a:p>
          <a:p>
            <a:pPr marL="400050" marR="0" lvl="0" indent="-400050" algn="just">
              <a:lnSpc>
                <a:spcPct val="150000"/>
              </a:lnSpc>
              <a:spcAft>
                <a:spcPts val="0"/>
              </a:spcAft>
              <a:buFont typeface="+mj-lt"/>
              <a:buAutoNum type="romanUcPeriod"/>
            </a:pPr>
            <a:r>
              <a:rPr lang="en-US">
                <a:solidFill>
                  <a:srgbClr val="000000"/>
                </a:solidFill>
                <a:effectLst/>
                <a:latin typeface="+mj-lt"/>
                <a:ea typeface="Calibri" panose="020F0502020204030204" pitchFamily="34" charset="0"/>
                <a:cs typeface="Times New Roman" panose="02020603050405020304" pitchFamily="18" charset="0"/>
              </a:rPr>
              <a:t>Peer Review Committee Update</a:t>
            </a:r>
            <a:endParaRPr lang="en-US">
              <a:effectLst/>
              <a:latin typeface="+mj-lt"/>
              <a:ea typeface="Calibri" panose="020F0502020204030204" pitchFamily="34" charset="0"/>
              <a:cs typeface="Times New Roman" panose="02020603050405020304" pitchFamily="18" charset="0"/>
            </a:endParaRPr>
          </a:p>
          <a:p>
            <a:pPr marL="400050" marR="0" lvl="0" indent="-400050" algn="just">
              <a:lnSpc>
                <a:spcPct val="150000"/>
              </a:lnSpc>
              <a:spcAft>
                <a:spcPts val="0"/>
              </a:spcAft>
              <a:buFont typeface="+mj-lt"/>
              <a:buAutoNum type="romanUcPeriod"/>
            </a:pPr>
            <a:r>
              <a:rPr lang="en-US">
                <a:solidFill>
                  <a:srgbClr val="000000"/>
                </a:solidFill>
                <a:effectLst/>
                <a:latin typeface="+mj-lt"/>
                <a:ea typeface="Calibri" panose="020F0502020204030204" pitchFamily="34" charset="0"/>
                <a:cs typeface="Times New Roman" panose="02020603050405020304" pitchFamily="18" charset="0"/>
              </a:rPr>
              <a:t>Outreach</a:t>
            </a:r>
            <a:endParaRPr lang="en-US">
              <a:effectLst/>
              <a:latin typeface="+mj-lt"/>
              <a:ea typeface="Calibri" panose="020F0502020204030204" pitchFamily="34" charset="0"/>
              <a:cs typeface="Times New Roman" panose="02020603050405020304" pitchFamily="18" charset="0"/>
            </a:endParaRPr>
          </a:p>
          <a:p>
            <a:pPr marL="400050" marR="0" lvl="0" indent="-400050" algn="just">
              <a:lnSpc>
                <a:spcPct val="150000"/>
              </a:lnSpc>
              <a:spcAft>
                <a:spcPts val="0"/>
              </a:spcAft>
              <a:buFont typeface="+mj-lt"/>
              <a:buAutoNum type="romanUcPeriod"/>
            </a:pPr>
            <a:r>
              <a:rPr lang="en-US">
                <a:solidFill>
                  <a:srgbClr val="000000"/>
                </a:solidFill>
                <a:effectLst/>
                <a:latin typeface="+mj-lt"/>
                <a:ea typeface="Calibri" panose="020F0502020204030204" pitchFamily="34" charset="0"/>
                <a:cs typeface="Times New Roman" panose="02020603050405020304" pitchFamily="18" charset="0"/>
              </a:rPr>
              <a:t>Website</a:t>
            </a:r>
            <a:endParaRPr lang="en-US">
              <a:effectLst/>
              <a:latin typeface="+mj-lt"/>
              <a:ea typeface="Calibri" panose="020F0502020204030204" pitchFamily="34" charset="0"/>
              <a:cs typeface="Times New Roman" panose="02020603050405020304" pitchFamily="18" charset="0"/>
            </a:endParaRPr>
          </a:p>
          <a:p>
            <a:pPr marL="400050" marR="0" lvl="0" indent="-400050" algn="just">
              <a:lnSpc>
                <a:spcPct val="150000"/>
              </a:lnSpc>
              <a:spcAft>
                <a:spcPts val="0"/>
              </a:spcAft>
              <a:buFont typeface="+mj-lt"/>
              <a:buAutoNum type="romanUcPeriod"/>
            </a:pPr>
            <a:r>
              <a:rPr lang="en-US">
                <a:solidFill>
                  <a:srgbClr val="000000"/>
                </a:solidFill>
                <a:effectLst/>
                <a:latin typeface="+mj-lt"/>
                <a:ea typeface="Calibri" panose="020F0502020204030204" pitchFamily="34" charset="0"/>
                <a:cs typeface="Times New Roman" panose="02020603050405020304" pitchFamily="18" charset="0"/>
              </a:rPr>
              <a:t>Open Discussion</a:t>
            </a:r>
            <a:endParaRPr lang="en-US">
              <a:effectLst/>
              <a:latin typeface="+mj-lt"/>
              <a:ea typeface="Calibri" panose="020F0502020204030204" pitchFamily="34" charset="0"/>
              <a:cs typeface="Times New Roman" panose="02020603050405020304" pitchFamily="18" charset="0"/>
            </a:endParaRPr>
          </a:p>
          <a:p>
            <a:pPr marL="400050" marR="0" lvl="0" indent="-400050">
              <a:lnSpc>
                <a:spcPct val="150000"/>
              </a:lnSpc>
              <a:spcAft>
                <a:spcPts val="0"/>
              </a:spcAft>
              <a:buFont typeface="+mj-lt"/>
              <a:buAutoNum type="romanUcPeriod"/>
            </a:pPr>
            <a:r>
              <a:rPr lang="en-US">
                <a:solidFill>
                  <a:srgbClr val="000000"/>
                </a:solidFill>
                <a:effectLst/>
                <a:latin typeface="+mj-lt"/>
                <a:ea typeface="Calibri" panose="020F0502020204030204" pitchFamily="34" charset="0"/>
                <a:cs typeface="Times New Roman" panose="02020603050405020304" pitchFamily="18" charset="0"/>
              </a:rPr>
              <a:t>Adjournment</a:t>
            </a:r>
            <a:endParaRPr lang="en-US">
              <a:effectLs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83361A4-6E01-465D-A821-2975C0769CAA}"/>
              </a:ext>
            </a:extLst>
          </p:cNvPr>
          <p:cNvSpPr txBox="1"/>
          <p:nvPr/>
        </p:nvSpPr>
        <p:spPr>
          <a:xfrm>
            <a:off x="8780488" y="3075056"/>
            <a:ext cx="2763088" cy="707886"/>
          </a:xfrm>
          <a:prstGeom prst="rect">
            <a:avLst/>
          </a:prstGeom>
          <a:noFill/>
        </p:spPr>
        <p:txBody>
          <a:bodyPr wrap="square" rtlCol="0">
            <a:spAutoFit/>
          </a:bodyPr>
          <a:lstStyle/>
          <a:p>
            <a:pPr algn="ctr"/>
            <a:r>
              <a:rPr lang="en-US" sz="4000">
                <a:solidFill>
                  <a:schemeClr val="tx1">
                    <a:lumMod val="50000"/>
                    <a:lumOff val="50000"/>
                  </a:schemeClr>
                </a:solidFill>
              </a:rPr>
              <a:t>AGENDA</a:t>
            </a:r>
          </a:p>
        </p:txBody>
      </p:sp>
    </p:spTree>
    <p:extLst>
      <p:ext uri="{BB962C8B-B14F-4D97-AF65-F5344CB8AC3E}">
        <p14:creationId xmlns:p14="http://schemas.microsoft.com/office/powerpoint/2010/main" val="4112772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a:extLst>
              <a:ext uri="{FF2B5EF4-FFF2-40B4-BE49-F238E27FC236}">
                <a16:creationId xmlns:a16="http://schemas.microsoft.com/office/drawing/2014/main" id="{E3265C2A-0A58-43AD-A406-8F4478E287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50B972-0B7A-40CD-9E79-07E8A87AB03C}"/>
              </a:ext>
            </a:extLst>
          </p:cNvPr>
          <p:cNvSpPr>
            <a:spLocks noGrp="1"/>
          </p:cNvSpPr>
          <p:nvPr>
            <p:ph type="title"/>
          </p:nvPr>
        </p:nvSpPr>
        <p:spPr>
          <a:xfrm>
            <a:off x="0" y="225287"/>
            <a:ext cx="12192000" cy="1247444"/>
          </a:xfrm>
        </p:spPr>
        <p:txBody>
          <a:bodyPr>
            <a:normAutofit/>
          </a:bodyPr>
          <a:lstStyle/>
          <a:p>
            <a:r>
              <a:rPr lang="en-US" sz="4000">
                <a:solidFill>
                  <a:schemeClr val="tx1">
                    <a:lumMod val="50000"/>
                    <a:lumOff val="50000"/>
                  </a:schemeClr>
                </a:solidFill>
              </a:rPr>
              <a:t>Advisory Committee members</a:t>
            </a:r>
          </a:p>
        </p:txBody>
      </p:sp>
      <p:graphicFrame>
        <p:nvGraphicFramePr>
          <p:cNvPr id="6" name="Diagram 5">
            <a:extLst>
              <a:ext uri="{FF2B5EF4-FFF2-40B4-BE49-F238E27FC236}">
                <a16:creationId xmlns:a16="http://schemas.microsoft.com/office/drawing/2014/main" id="{931B7962-509D-4F15-9D6E-1B121621ECBE}"/>
              </a:ext>
            </a:extLst>
          </p:cNvPr>
          <p:cNvGraphicFramePr/>
          <p:nvPr>
            <p:extLst>
              <p:ext uri="{D42A27DB-BD31-4B8C-83A1-F6EECF244321}">
                <p14:modId xmlns:p14="http://schemas.microsoft.com/office/powerpoint/2010/main" val="1853075820"/>
              </p:ext>
            </p:extLst>
          </p:nvPr>
        </p:nvGraphicFramePr>
        <p:xfrm>
          <a:off x="660555" y="976721"/>
          <a:ext cx="10870890" cy="57624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2122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46F2B05-D14A-46C1-B94D-81BAFA34CA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DC21F734-A85A-4FEA-8CB8-6C72B8195C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7" name="Title 1">
            <a:extLst>
              <a:ext uri="{FF2B5EF4-FFF2-40B4-BE49-F238E27FC236}">
                <a16:creationId xmlns:a16="http://schemas.microsoft.com/office/drawing/2014/main" id="{7632645C-DCA9-4A7C-83F4-249058AF6352}"/>
              </a:ext>
            </a:extLst>
          </p:cNvPr>
          <p:cNvSpPr>
            <a:spLocks noGrp="1"/>
          </p:cNvSpPr>
          <p:nvPr>
            <p:ph type="title"/>
          </p:nvPr>
        </p:nvSpPr>
        <p:spPr>
          <a:xfrm>
            <a:off x="0" y="225287"/>
            <a:ext cx="12192000" cy="1247444"/>
          </a:xfrm>
        </p:spPr>
        <p:txBody>
          <a:bodyPr>
            <a:normAutofit/>
          </a:bodyPr>
          <a:lstStyle/>
          <a:p>
            <a:r>
              <a:rPr lang="en-US" sz="4000">
                <a:solidFill>
                  <a:schemeClr val="tx1">
                    <a:lumMod val="50000"/>
                    <a:lumOff val="50000"/>
                  </a:schemeClr>
                </a:solidFill>
              </a:rPr>
              <a:t>In Memoriam</a:t>
            </a:r>
            <a:endParaRPr lang="en-US" sz="1400">
              <a:solidFill>
                <a:schemeClr val="tx1">
                  <a:lumMod val="50000"/>
                  <a:lumOff val="50000"/>
                </a:schemeClr>
              </a:solidFill>
            </a:endParaRPr>
          </a:p>
        </p:txBody>
      </p:sp>
      <p:sp>
        <p:nvSpPr>
          <p:cNvPr id="3" name="TextBox 2">
            <a:extLst>
              <a:ext uri="{FF2B5EF4-FFF2-40B4-BE49-F238E27FC236}">
                <a16:creationId xmlns:a16="http://schemas.microsoft.com/office/drawing/2014/main" id="{F4B51D92-2BA7-4DA9-91E1-C1035A70F416}"/>
              </a:ext>
            </a:extLst>
          </p:cNvPr>
          <p:cNvSpPr txBox="1"/>
          <p:nvPr/>
        </p:nvSpPr>
        <p:spPr>
          <a:xfrm>
            <a:off x="3452812" y="2012284"/>
            <a:ext cx="5286375" cy="2100575"/>
          </a:xfrm>
          <a:prstGeom prst="rect">
            <a:avLst/>
          </a:prstGeom>
          <a:noFill/>
        </p:spPr>
        <p:txBody>
          <a:bodyPr wrap="square" rtlCol="0">
            <a:spAutoFit/>
          </a:bodyPr>
          <a:lstStyle/>
          <a:p>
            <a:pPr algn="ctr">
              <a:lnSpc>
                <a:spcPct val="150000"/>
              </a:lnSpc>
            </a:pPr>
            <a:r>
              <a:rPr lang="en-US" sz="2500">
                <a:solidFill>
                  <a:schemeClr val="tx1">
                    <a:lumMod val="50000"/>
                    <a:lumOff val="50000"/>
                  </a:schemeClr>
                </a:solidFill>
              </a:rPr>
              <a:t>Julie Adkins, </a:t>
            </a:r>
            <a:r>
              <a:rPr lang="en-US" sz="2500" b="0" i="0">
                <a:solidFill>
                  <a:schemeClr val="tx1">
                    <a:lumMod val="50000"/>
                    <a:lumOff val="50000"/>
                  </a:schemeClr>
                </a:solidFill>
                <a:effectLst/>
              </a:rPr>
              <a:t>DNP, APN, FNC-BC, FAANP</a:t>
            </a:r>
            <a:endParaRPr lang="en-US" sz="2500">
              <a:solidFill>
                <a:schemeClr val="tx1">
                  <a:lumMod val="50000"/>
                  <a:lumOff val="50000"/>
                </a:schemeClr>
              </a:solidFill>
            </a:endParaRPr>
          </a:p>
          <a:p>
            <a:pPr algn="ctr">
              <a:lnSpc>
                <a:spcPct val="150000"/>
              </a:lnSpc>
            </a:pPr>
            <a:r>
              <a:rPr lang="en-US" sz="2500">
                <a:solidFill>
                  <a:schemeClr val="tx1">
                    <a:lumMod val="50000"/>
                    <a:lumOff val="50000"/>
                  </a:schemeClr>
                </a:solidFill>
              </a:rPr>
              <a:t>West Frankfort, IL</a:t>
            </a:r>
          </a:p>
          <a:p>
            <a:pPr algn="ctr">
              <a:lnSpc>
                <a:spcPct val="150000"/>
              </a:lnSpc>
            </a:pPr>
            <a:r>
              <a:rPr lang="en-US" sz="2500">
                <a:solidFill>
                  <a:schemeClr val="tx1">
                    <a:lumMod val="50000"/>
                    <a:lumOff val="50000"/>
                  </a:schemeClr>
                </a:solidFill>
              </a:rPr>
              <a:t>June 20, 1954- February 5, 2022</a:t>
            </a:r>
          </a:p>
          <a:p>
            <a:endParaRPr lang="en-US"/>
          </a:p>
        </p:txBody>
      </p:sp>
      <p:pic>
        <p:nvPicPr>
          <p:cNvPr id="9" name="Graphic 8" descr="Dove with solid fill">
            <a:extLst>
              <a:ext uri="{FF2B5EF4-FFF2-40B4-BE49-F238E27FC236}">
                <a16:creationId xmlns:a16="http://schemas.microsoft.com/office/drawing/2014/main" id="{28301095-DD62-4B82-A3A4-D1006C6ABB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56447" y="4306163"/>
            <a:ext cx="1079106" cy="1079106"/>
          </a:xfrm>
          <a:prstGeom prst="rect">
            <a:avLst/>
          </a:prstGeom>
        </p:spPr>
      </p:pic>
    </p:spTree>
    <p:extLst>
      <p:ext uri="{BB962C8B-B14F-4D97-AF65-F5344CB8AC3E}">
        <p14:creationId xmlns:p14="http://schemas.microsoft.com/office/powerpoint/2010/main" val="168671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46F2B05-D14A-46C1-B94D-81BAFA34CA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btitle 4">
            <a:extLst>
              <a:ext uri="{FF2B5EF4-FFF2-40B4-BE49-F238E27FC236}">
                <a16:creationId xmlns:a16="http://schemas.microsoft.com/office/drawing/2014/main" id="{CB3ABC6A-9E3E-4E67-ACB2-01E01F499F83}"/>
              </a:ext>
            </a:extLst>
          </p:cNvPr>
          <p:cNvSpPr txBox="1">
            <a:spLocks/>
          </p:cNvSpPr>
          <p:nvPr/>
        </p:nvSpPr>
        <p:spPr>
          <a:xfrm>
            <a:off x="806280" y="1698018"/>
            <a:ext cx="5855415" cy="3847444"/>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en-US" cap="none" dirty="0">
                <a:solidFill>
                  <a:schemeClr val="tx1">
                    <a:lumMod val="50000"/>
                    <a:lumOff val="50000"/>
                  </a:schemeClr>
                </a:solidFill>
              </a:rPr>
              <a:t>Welcome Erica Ittner, OD, FAAO, to the Advisory Committee and Peer Review Committee. Dr. Ittner graduated </a:t>
            </a:r>
            <a:r>
              <a:rPr lang="en-US" cap="none" dirty="0">
                <a:solidFill>
                  <a:schemeClr val="tx1">
                    <a:lumMod val="50000"/>
                    <a:lumOff val="50000"/>
                  </a:schemeClr>
                </a:solidFill>
                <a:ea typeface="+mn-lt"/>
                <a:cs typeface="+mn-lt"/>
              </a:rPr>
              <a:t>from Illinois College and is an Associate Professor at Illinois College of Optometry and Associate Optometrist at Hawthorn Woods Family Eye Care and the Illinois Eye Institute in Chicago. She is a member of the Illinois Optometric Association, American Optometric Association and a fellow of the American Academy of Optometry. </a:t>
            </a:r>
            <a:endParaRPr lang="en-US" cap="none">
              <a:ea typeface="+mn-lt"/>
              <a:cs typeface="+mn-lt"/>
            </a:endParaRPr>
          </a:p>
        </p:txBody>
      </p:sp>
      <p:pic>
        <p:nvPicPr>
          <p:cNvPr id="19" name="Picture 20" descr="dr-erica-300x181.jpg">
            <a:extLst>
              <a:ext uri="{FF2B5EF4-FFF2-40B4-BE49-F238E27FC236}">
                <a16:creationId xmlns:a16="http://schemas.microsoft.com/office/drawing/2014/main" id="{6B753F58-7CBE-4F3A-83A7-051AF4F4B208}"/>
              </a:ext>
            </a:extLst>
          </p:cNvPr>
          <p:cNvPicPr>
            <a:picLocks noChangeAspect="1"/>
          </p:cNvPicPr>
          <p:nvPr/>
        </p:nvPicPr>
        <p:blipFill rotWithShape="1">
          <a:blip r:embed="rId3"/>
          <a:srcRect l="16419" r="11754" b="2"/>
          <a:stretch/>
        </p:blipFill>
        <p:spPr>
          <a:xfrm>
            <a:off x="6924433" y="1713568"/>
            <a:ext cx="4472660" cy="3756873"/>
          </a:xfrm>
          <a:prstGeom prst="rect">
            <a:avLst/>
          </a:prstGeom>
          <a:scene3d>
            <a:camera prst="orthographicFront"/>
            <a:lightRig rig="threePt" dir="t">
              <a:rot lat="0" lon="0" rev="2700000"/>
            </a:lightRig>
          </a:scene3d>
          <a:sp3d contourW="6350">
            <a:bevelT h="38100"/>
            <a:contourClr>
              <a:srgbClr val="C0C0C0"/>
            </a:contourClr>
          </a:sp3d>
        </p:spPr>
      </p:pic>
      <p:pic>
        <p:nvPicPr>
          <p:cNvPr id="26" name="Picture 25">
            <a:extLst>
              <a:ext uri="{FF2B5EF4-FFF2-40B4-BE49-F238E27FC236}">
                <a16:creationId xmlns:a16="http://schemas.microsoft.com/office/drawing/2014/main" id="{DC21F734-A85A-4FEA-8CB8-6C72B8195C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7" name="Title 1">
            <a:extLst>
              <a:ext uri="{FF2B5EF4-FFF2-40B4-BE49-F238E27FC236}">
                <a16:creationId xmlns:a16="http://schemas.microsoft.com/office/drawing/2014/main" id="{7632645C-DCA9-4A7C-83F4-249058AF6352}"/>
              </a:ext>
            </a:extLst>
          </p:cNvPr>
          <p:cNvSpPr>
            <a:spLocks noGrp="1"/>
          </p:cNvSpPr>
          <p:nvPr>
            <p:ph type="title"/>
          </p:nvPr>
        </p:nvSpPr>
        <p:spPr>
          <a:xfrm>
            <a:off x="0" y="225287"/>
            <a:ext cx="12192000" cy="1247444"/>
          </a:xfrm>
        </p:spPr>
        <p:txBody>
          <a:bodyPr>
            <a:normAutofit/>
          </a:bodyPr>
          <a:lstStyle/>
          <a:p>
            <a:r>
              <a:rPr lang="en-US" sz="4000">
                <a:solidFill>
                  <a:schemeClr val="tx1">
                    <a:lumMod val="50000"/>
                    <a:lumOff val="50000"/>
                  </a:schemeClr>
                </a:solidFill>
              </a:rPr>
              <a:t>Introduction – Dr. Erica Ittner</a:t>
            </a:r>
            <a:endParaRPr lang="en-US">
              <a:solidFill>
                <a:schemeClr val="tx1">
                  <a:lumMod val="50000"/>
                  <a:lumOff val="50000"/>
                </a:schemeClr>
              </a:solidFill>
            </a:endParaRPr>
          </a:p>
        </p:txBody>
      </p:sp>
    </p:spTree>
    <p:extLst>
      <p:ext uri="{BB962C8B-B14F-4D97-AF65-F5344CB8AC3E}">
        <p14:creationId xmlns:p14="http://schemas.microsoft.com/office/powerpoint/2010/main" val="22427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3599B24-3230-49AE-A967-AA3D7C99C95D}"/>
              </a:ext>
            </a:extLst>
          </p:cNvPr>
          <p:cNvSpPr txBox="1">
            <a:spLocks/>
          </p:cNvSpPr>
          <p:nvPr/>
        </p:nvSpPr>
        <p:spPr>
          <a:xfrm>
            <a:off x="6579501" y="2551837"/>
            <a:ext cx="4577000" cy="1754326"/>
          </a:xfrm>
          <a:prstGeom prst="rect">
            <a:avLst/>
          </a:prstGeom>
        </p:spPr>
        <p:txBody>
          <a:bodyPr vert="horz" lIns="91440" tIns="45720" rIns="91440" bIns="45720" rtlCol="0" anchor="t" anchorCtr="0">
            <a:sp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spcAft>
                <a:spcPts val="600"/>
              </a:spcAft>
            </a:pPr>
            <a:r>
              <a:rPr lang="en-US" sz="4000">
                <a:solidFill>
                  <a:schemeClr val="tx1">
                    <a:lumMod val="50000"/>
                    <a:lumOff val="50000"/>
                  </a:schemeClr>
                </a:solidFill>
              </a:rPr>
              <a:t>Approval of August 31, 2021 Meeting Minutes</a:t>
            </a:r>
          </a:p>
        </p:txBody>
      </p:sp>
      <p:sp>
        <p:nvSpPr>
          <p:cNvPr id="2" name="Rectangle 2">
            <a:extLst>
              <a:ext uri="{FF2B5EF4-FFF2-40B4-BE49-F238E27FC236}">
                <a16:creationId xmlns:a16="http://schemas.microsoft.com/office/drawing/2014/main" id="{AC90A590-BC33-40EA-8565-F1350A857C7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4">
            <a:extLst>
              <a:ext uri="{FF2B5EF4-FFF2-40B4-BE49-F238E27FC236}">
                <a16:creationId xmlns:a16="http://schemas.microsoft.com/office/drawing/2014/main" id="{6950984C-900E-44BE-BE92-25712688A3D6}"/>
              </a:ext>
            </a:extLst>
          </p:cNvPr>
          <p:cNvSpPr>
            <a:spLocks noChangeArrowheads="1"/>
          </p:cNvSpPr>
          <p:nvPr/>
        </p:nvSpPr>
        <p:spPr bwMode="auto">
          <a:xfrm>
            <a:off x="1597891" y="7508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1">
            <a:extLst>
              <a:ext uri="{FF2B5EF4-FFF2-40B4-BE49-F238E27FC236}">
                <a16:creationId xmlns:a16="http://schemas.microsoft.com/office/drawing/2014/main" id="{1A453F51-5B3C-4977-9B95-2FE3FD031115}"/>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386178" y="951254"/>
            <a:ext cx="3879883" cy="5155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403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063527731A57C4CA48B34B5E562EC5C" ma:contentTypeVersion="15" ma:contentTypeDescription="Create a new document." ma:contentTypeScope="" ma:versionID="e043915d81b6d985fd04d82d423c6bc5">
  <xsd:schema xmlns:xsd="http://www.w3.org/2001/XMLSchema" xmlns:xs="http://www.w3.org/2001/XMLSchema" xmlns:p="http://schemas.microsoft.com/office/2006/metadata/properties" xmlns:ns1="http://schemas.microsoft.com/sharepoint/v3" xmlns:ns2="8e5882f9-b17f-4fef-95b7-fb2b8258fa48" xmlns:ns3="855b9962-63e8-4469-a5aa-1aaa42d20922" targetNamespace="http://schemas.microsoft.com/office/2006/metadata/properties" ma:root="true" ma:fieldsID="00ce2496754c703c62f545562e35909b" ns1:_="" ns2:_="" ns3:_="">
    <xsd:import namespace="http://schemas.microsoft.com/sharepoint/v3"/>
    <xsd:import namespace="8e5882f9-b17f-4fef-95b7-fb2b8258fa48"/>
    <xsd:import namespace="855b9962-63e8-4469-a5aa-1aaa42d209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TimeAdded" minOccurs="0"/>
                <xsd:element ref="ns2:MediaLengthInSeconds" minOccurs="0"/>
                <xsd:element ref="ns1:_ip_UnifiedCompliancePolicyProperties" minOccurs="0"/>
                <xsd:element ref="ns1:_ip_UnifiedCompliancePolicyUIAction" minOccurs="0"/>
                <xsd:element ref="ns2:MediaServiceDateTaken" minOccurs="0"/>
                <xsd:element ref="ns2:Notes"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5882f9-b17f-4fef-95b7-fb2b8258fa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TimeAdded" ma:index="12" nillable="true" ma:displayName="Date and Time" ma:format="DateTime" ma:internalName="TimeAdded">
      <xsd:simpleType>
        <xsd:restriction base="dms:DateTime"/>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ternalName="MediaServiceDateTaken" ma:readOnly="true">
      <xsd:simpleType>
        <xsd:restriction base="dms:Text"/>
      </xsd:simpleType>
    </xsd:element>
    <xsd:element name="Notes" ma:index="17" nillable="true" ma:displayName="Notes" ma:default="Enter Notes" ma:description="Documents were sent to CCDPH on 8/26/21&#10;" ma:format="Dropdown" ma:internalName="Notes">
      <xsd:simpleType>
        <xsd:restriction base="dms:Note">
          <xsd:maxLength value="255"/>
        </xsd:restriction>
      </xsd:simpleType>
    </xsd:element>
    <xsd:element name="MediaServiceAutoTags" ma:index="18" nillable="true" ma:displayName="Tags" ma:internalName="MediaServiceAutoTags"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5b9962-63e8-4469-a5aa-1aaa42d209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imeAdded xmlns="8e5882f9-b17f-4fef-95b7-fb2b8258fa48" xsi:nil="true"/>
    <SharedWithUsers xmlns="855b9962-63e8-4469-a5aa-1aaa42d20922">
      <UserInfo>
        <DisplayName>Johnson, Amanda</DisplayName>
        <AccountId>18</AccountId>
        <AccountType/>
      </UserInfo>
      <UserInfo>
        <DisplayName>Farooq, Amna</DisplayName>
        <AccountId>26</AccountId>
        <AccountType/>
      </UserInfo>
    </SharedWithUsers>
    <_ip_UnifiedCompliancePolicyUIAction xmlns="http://schemas.microsoft.com/sharepoint/v3" xsi:nil="true"/>
    <_ip_UnifiedCompliancePolicyProperties xmlns="http://schemas.microsoft.com/sharepoint/v3" xsi:nil="true"/>
    <Notes xmlns="8e5882f9-b17f-4fef-95b7-fb2b8258fa48">Enter Notes</Notes>
  </documentManagement>
</p:properties>
</file>

<file path=customXml/itemProps1.xml><?xml version="1.0" encoding="utf-8"?>
<ds:datastoreItem xmlns:ds="http://schemas.openxmlformats.org/officeDocument/2006/customXml" ds:itemID="{19C9275B-1E7E-409A-9467-302622C468D2}">
  <ds:schemaRefs>
    <ds:schemaRef ds:uri="http://schemas.microsoft.com/sharepoint/v3/contenttype/forms"/>
  </ds:schemaRefs>
</ds:datastoreItem>
</file>

<file path=customXml/itemProps2.xml><?xml version="1.0" encoding="utf-8"?>
<ds:datastoreItem xmlns:ds="http://schemas.openxmlformats.org/officeDocument/2006/customXml" ds:itemID="{F053798A-B4B9-4BB2-B415-4FE2306A933C}">
  <ds:schemaRefs>
    <ds:schemaRef ds:uri="855b9962-63e8-4469-a5aa-1aaa42d20922"/>
    <ds:schemaRef ds:uri="8e5882f9-b17f-4fef-95b7-fb2b8258fa4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ABA7D41-7EBD-45D7-AFB8-22EF4BFA6BA2}">
  <ds:schemaRefs>
    <ds:schemaRef ds:uri="855b9962-63e8-4469-a5aa-1aaa42d20922"/>
    <ds:schemaRef ds:uri="8e5882f9-b17f-4fef-95b7-fb2b8258fa4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Laboratory design</Template>
  <Application>Microsoft Office PowerPoint</Application>
  <PresentationFormat>Widescreen</PresentationFormat>
  <Slides>34</Slides>
  <Notes>26</Notes>
  <HiddenSlides>0</HiddenSlide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Droplet</vt:lpstr>
      <vt:lpstr>Custom Design</vt:lpstr>
      <vt:lpstr>Advisory Committee Meeting</vt:lpstr>
      <vt:lpstr>Housekeeping: Connect to Computer</vt:lpstr>
      <vt:lpstr>Housekeeping: Phone and Video</vt:lpstr>
      <vt:lpstr>Housekeeping: How to Participate</vt:lpstr>
      <vt:lpstr>PowerPoint Presentation</vt:lpstr>
      <vt:lpstr>Advisory Committee members</vt:lpstr>
      <vt:lpstr>In Memoriam</vt:lpstr>
      <vt:lpstr>Introduction – Dr. Erica Ittner</vt:lpstr>
      <vt:lpstr>PowerPoint Presentation</vt:lpstr>
      <vt:lpstr>PowerPoint Presentation</vt:lpstr>
      <vt:lpstr>PowerPoint Presentation</vt:lpstr>
      <vt:lpstr>PowerPoint Presentation</vt:lpstr>
      <vt:lpstr>PowerPoint Presentation</vt:lpstr>
      <vt:lpstr>PowerPoint Presentation</vt:lpstr>
      <vt:lpstr>RECOMMENDATION #1: The Department of Human Services should fully implement an ILPMP in accordance with State requirements by ensuring all EHRs are fully interfaced with the ILPMP, as required.  </vt:lpstr>
      <vt:lpstr>PowerPoint Presentation</vt:lpstr>
      <vt:lpstr>PowerPoint Presentation</vt:lpstr>
      <vt:lpstr>PowerPoint Presentation</vt:lpstr>
      <vt:lpstr>PA 102-0490</vt:lpstr>
      <vt:lpstr>PA 102-0527</vt:lpstr>
      <vt:lpstr>PowerPoint Presentation</vt:lpstr>
      <vt:lpstr>SB 3920</vt:lpstr>
      <vt:lpstr>SB 3024</vt:lpstr>
      <vt:lpstr>HB 5491</vt:lpstr>
      <vt:lpstr>SB 2535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OPEN DISCUSSION  &amp;  adjournment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Advisory Committee Meeting</dc:title>
  <dc:creator>Thomas Johnson</dc:creator>
  <cp:revision>5</cp:revision>
  <dcterms:created xsi:type="dcterms:W3CDTF">2021-05-19T17:41:07Z</dcterms:created>
  <dcterms:modified xsi:type="dcterms:W3CDTF">2022-03-28T19:31:23Z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0x0101004063527731A57C4CA48B34B5E562EC5C</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ies>
</file>